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10287000" cx="18288000"/>
  <p:notesSz cx="6858000" cy="9144000"/>
  <p:embeddedFontLst>
    <p:embeddedFont>
      <p:font typeface="Montserrat Black"/>
      <p:bold r:id="rId20"/>
      <p:boldItalic r:id="rId21"/>
    </p:embeddedFont>
    <p:embeddedFont>
      <p:font typeface="Montserrat ExtraLight"/>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6" roundtripDataSignature="AMtx7mhaX9zCML3kgGaOSPdOxkPHZLv0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lack-bold.fntdata"/><Relationship Id="rId22" Type="http://schemas.openxmlformats.org/officeDocument/2006/relationships/font" Target="fonts/MontserratExtraLight-regular.fntdata"/><Relationship Id="rId21" Type="http://schemas.openxmlformats.org/officeDocument/2006/relationships/font" Target="fonts/MontserratBlack-boldItalic.fntdata"/><Relationship Id="rId24" Type="http://schemas.openxmlformats.org/officeDocument/2006/relationships/font" Target="fonts/MontserratExtraLight-italic.fntdata"/><Relationship Id="rId23" Type="http://schemas.openxmlformats.org/officeDocument/2006/relationships/font" Target="fonts/MontserratExtra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customschemas.google.com/relationships/presentationmetadata" Target="metadata"/><Relationship Id="rId25" Type="http://schemas.openxmlformats.org/officeDocument/2006/relationships/font" Target="fonts/MontserratExtra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1efc7b4d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31efc7b4d6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c1e16b55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31c1e16b55b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6"/>
          <p:cNvSpPr/>
          <p:nvPr>
            <p:ph idx="2" type="pic"/>
          </p:nvPr>
        </p:nvSpPr>
        <p:spPr>
          <a:xfrm>
            <a:off x="1792288" y="612775"/>
            <a:ext cx="5486400" cy="4114800"/>
          </a:xfrm>
          <a:prstGeom prst="rect">
            <a:avLst/>
          </a:prstGeom>
          <a:noFill/>
          <a:ln>
            <a:noFill/>
          </a:ln>
        </p:spPr>
      </p:sp>
      <p:sp>
        <p:nvSpPr>
          <p:cNvPr id="64" name="Google Shape;64;p2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5.png"/><Relationship Id="rId13" Type="http://schemas.openxmlformats.org/officeDocument/2006/relationships/image" Target="../media/image14.png"/><Relationship Id="rId12"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21.png"/><Relationship Id="rId8"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0.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A30"/>
        </a:solidFill>
      </p:bgPr>
    </p:bg>
    <p:spTree>
      <p:nvGrpSpPr>
        <p:cNvPr id="83" name="Shape 83"/>
        <p:cNvGrpSpPr/>
        <p:nvPr/>
      </p:nvGrpSpPr>
      <p:grpSpPr>
        <a:xfrm>
          <a:off x="0" y="0"/>
          <a:ext cx="0" cy="0"/>
          <a:chOff x="0" y="0"/>
          <a:chExt cx="0" cy="0"/>
        </a:xfrm>
      </p:grpSpPr>
      <p:grpSp>
        <p:nvGrpSpPr>
          <p:cNvPr id="84" name="Google Shape;84;p1"/>
          <p:cNvGrpSpPr/>
          <p:nvPr/>
        </p:nvGrpSpPr>
        <p:grpSpPr>
          <a:xfrm>
            <a:off x="9593315" y="8744679"/>
            <a:ext cx="11933199" cy="599443"/>
            <a:chOff x="0" y="-23475"/>
            <a:chExt cx="3572814" cy="179474"/>
          </a:xfrm>
        </p:grpSpPr>
        <p:sp>
          <p:nvSpPr>
            <p:cNvPr id="85" name="Google Shape;85;p1"/>
            <p:cNvSpPr/>
            <p:nvPr/>
          </p:nvSpPr>
          <p:spPr>
            <a:xfrm>
              <a:off x="0" y="0"/>
              <a:ext cx="3572814" cy="155999"/>
            </a:xfrm>
            <a:custGeom>
              <a:rect b="b" l="l" r="r" t="t"/>
              <a:pathLst>
                <a:path extrusionOk="0" h="155999" w="3572814">
                  <a:moveTo>
                    <a:pt x="1786407" y="0"/>
                  </a:moveTo>
                  <a:cubicBezTo>
                    <a:pt x="799802" y="0"/>
                    <a:pt x="0" y="34922"/>
                    <a:pt x="0" y="78000"/>
                  </a:cubicBezTo>
                  <a:cubicBezTo>
                    <a:pt x="0" y="121078"/>
                    <a:pt x="799802" y="155999"/>
                    <a:pt x="1786407" y="155999"/>
                  </a:cubicBezTo>
                  <a:cubicBezTo>
                    <a:pt x="2773013" y="155999"/>
                    <a:pt x="3572814" y="121078"/>
                    <a:pt x="3572814" y="78000"/>
                  </a:cubicBezTo>
                  <a:cubicBezTo>
                    <a:pt x="3572814" y="34922"/>
                    <a:pt x="2773013" y="0"/>
                    <a:pt x="1786407" y="0"/>
                  </a:cubicBezTo>
                  <a:close/>
                </a:path>
              </a:pathLst>
            </a:custGeom>
            <a:solidFill>
              <a:srgbClr val="183263">
                <a:alpha val="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
            <p:cNvSpPr txBox="1"/>
            <p:nvPr/>
          </p:nvSpPr>
          <p:spPr>
            <a:xfrm>
              <a:off x="334951" y="-23475"/>
              <a:ext cx="2902912" cy="1648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7" name="Google Shape;87;p1"/>
          <p:cNvGrpSpPr/>
          <p:nvPr/>
        </p:nvGrpSpPr>
        <p:grpSpPr>
          <a:xfrm>
            <a:off x="9182115" y="1225387"/>
            <a:ext cx="9749699" cy="7836237"/>
            <a:chOff x="0" y="0"/>
            <a:chExt cx="7467600" cy="6002020"/>
          </a:xfrm>
        </p:grpSpPr>
        <p:sp>
          <p:nvSpPr>
            <p:cNvPr id="88" name="Google Shape;88;p1"/>
            <p:cNvSpPr/>
            <p:nvPr/>
          </p:nvSpPr>
          <p:spPr>
            <a:xfrm>
              <a:off x="0" y="0"/>
              <a:ext cx="7467600" cy="4513580"/>
            </a:xfrm>
            <a:custGeom>
              <a:rect b="b" l="l" r="r" t="t"/>
              <a:pathLst>
                <a:path extrusionOk="0"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
            <p:cNvSpPr/>
            <p:nvPr/>
          </p:nvSpPr>
          <p:spPr>
            <a:xfrm>
              <a:off x="0" y="4514850"/>
              <a:ext cx="7467600" cy="695960"/>
            </a:xfrm>
            <a:custGeom>
              <a:rect b="b" l="l" r="r" t="t"/>
              <a:pathLst>
                <a:path extrusionOk="0"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a:off x="2429510" y="5210810"/>
              <a:ext cx="2606040" cy="791210"/>
            </a:xfrm>
            <a:custGeom>
              <a:rect b="b" l="l" r="r" t="t"/>
              <a:pathLst>
                <a:path extrusionOk="0"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2E2E2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p:nvPr/>
          </p:nvSpPr>
          <p:spPr>
            <a:xfrm>
              <a:off x="314960" y="353060"/>
              <a:ext cx="6827520" cy="3835400"/>
            </a:xfrm>
            <a:custGeom>
              <a:rect b="b" l="l" r="r" t="t"/>
              <a:pathLst>
                <a:path extrusionOk="0" h="3835400" w="6827520">
                  <a:moveTo>
                    <a:pt x="0" y="0"/>
                  </a:moveTo>
                  <a:lnTo>
                    <a:pt x="6827520" y="0"/>
                  </a:lnTo>
                  <a:lnTo>
                    <a:pt x="6827520" y="3835400"/>
                  </a:lnTo>
                  <a:lnTo>
                    <a:pt x="0" y="3835400"/>
                  </a:lnTo>
                  <a:close/>
                </a:path>
              </a:pathLst>
            </a:custGeom>
            <a:blipFill rotWithShape="1">
              <a:blip r:embed="rId3">
                <a:alphaModFix/>
              </a:blip>
              <a:stretch>
                <a:fillRect b="0" l="-12415" r="-1241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2" name="Google Shape;92;p1"/>
          <p:cNvGrpSpPr/>
          <p:nvPr/>
        </p:nvGrpSpPr>
        <p:grpSpPr>
          <a:xfrm>
            <a:off x="-1" y="-37"/>
            <a:ext cx="8140949" cy="10287066"/>
            <a:chOff x="0" y="0"/>
            <a:chExt cx="2172600" cy="2709333"/>
          </a:xfrm>
        </p:grpSpPr>
        <p:sp>
          <p:nvSpPr>
            <p:cNvPr id="93" name="Google Shape;93;p1"/>
            <p:cNvSpPr/>
            <p:nvPr/>
          </p:nvSpPr>
          <p:spPr>
            <a:xfrm>
              <a:off x="0" y="0"/>
              <a:ext cx="2172517" cy="2709333"/>
            </a:xfrm>
            <a:custGeom>
              <a:rect b="b" l="l" r="r" t="t"/>
              <a:pathLst>
                <a:path extrusionOk="0" h="2709333" w="2172517">
                  <a:moveTo>
                    <a:pt x="0" y="0"/>
                  </a:moveTo>
                  <a:lnTo>
                    <a:pt x="2172517" y="0"/>
                  </a:lnTo>
                  <a:lnTo>
                    <a:pt x="2172517" y="2709333"/>
                  </a:lnTo>
                  <a:lnTo>
                    <a:pt x="0" y="27093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txBox="1"/>
            <p:nvPr/>
          </p:nvSpPr>
          <p:spPr>
            <a:xfrm>
              <a:off x="0" y="76200"/>
              <a:ext cx="2172600" cy="2633100"/>
            </a:xfrm>
            <a:prstGeom prst="rect">
              <a:avLst/>
            </a:prstGeom>
            <a:noFill/>
            <a:ln>
              <a:noFill/>
            </a:ln>
          </p:spPr>
          <p:txBody>
            <a:bodyPr anchorCtr="0" anchor="ctr" bIns="50800" lIns="50800" spcFirstLastPara="1" rIns="50800" wrap="square" tIns="50800">
              <a:noAutofit/>
            </a:bodyPr>
            <a:lstStyle/>
            <a:p>
              <a:pPr indent="0" lvl="0" marL="0" marR="0" rtl="0" algn="ctr">
                <a:lnSpc>
                  <a:spcPct val="127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5" name="Google Shape;95;p1"/>
          <p:cNvSpPr/>
          <p:nvPr/>
        </p:nvSpPr>
        <p:spPr>
          <a:xfrm>
            <a:off x="69546" y="172182"/>
            <a:ext cx="3707666" cy="916967"/>
          </a:xfrm>
          <a:custGeom>
            <a:rect b="b" l="l" r="r" t="t"/>
            <a:pathLst>
              <a:path extrusionOk="0" h="916967" w="3707666">
                <a:moveTo>
                  <a:pt x="0" y="0"/>
                </a:moveTo>
                <a:lnTo>
                  <a:pt x="3707665" y="0"/>
                </a:lnTo>
                <a:lnTo>
                  <a:pt x="3707665" y="916966"/>
                </a:lnTo>
                <a:lnTo>
                  <a:pt x="0" y="916966"/>
                </a:lnTo>
                <a:lnTo>
                  <a:pt x="0" y="0"/>
                </a:lnTo>
                <a:close/>
              </a:path>
            </a:pathLst>
          </a:custGeom>
          <a:blipFill rotWithShape="1">
            <a:blip r:embed="rId4">
              <a:alphaModFix/>
            </a:blip>
            <a:stretch>
              <a:fillRect b="-4592" l="-3525" r="-352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6" name="Google Shape;96;p1"/>
          <p:cNvGrpSpPr/>
          <p:nvPr/>
        </p:nvGrpSpPr>
        <p:grpSpPr>
          <a:xfrm>
            <a:off x="1144629" y="3588493"/>
            <a:ext cx="7930581" cy="1391408"/>
            <a:chOff x="1612492" y="896716"/>
            <a:chExt cx="10574108" cy="1855211"/>
          </a:xfrm>
        </p:grpSpPr>
        <p:sp>
          <p:nvSpPr>
            <p:cNvPr id="97" name="Google Shape;97;p1"/>
            <p:cNvSpPr txBox="1"/>
            <p:nvPr/>
          </p:nvSpPr>
          <p:spPr>
            <a:xfrm>
              <a:off x="1612500" y="896716"/>
              <a:ext cx="10574100" cy="1108200"/>
            </a:xfrm>
            <a:prstGeom prst="rect">
              <a:avLst/>
            </a:prstGeom>
            <a:noFill/>
            <a:ln>
              <a:noFill/>
            </a:ln>
          </p:spPr>
          <p:txBody>
            <a:bodyPr anchorCtr="0" anchor="t" bIns="0" lIns="0" spcFirstLastPara="1" rIns="0" wrap="square" tIns="0">
              <a:spAutoFit/>
            </a:bodyPr>
            <a:lstStyle/>
            <a:p>
              <a:pPr indent="0" lvl="0" marL="0" marR="0" rtl="0" algn="l">
                <a:lnSpc>
                  <a:spcPct val="117995"/>
                </a:lnSpc>
                <a:spcBef>
                  <a:spcPts val="0"/>
                </a:spcBef>
                <a:spcAft>
                  <a:spcPts val="0"/>
                </a:spcAft>
                <a:buNone/>
              </a:pPr>
              <a:r>
                <a:rPr lang="en-US" sz="5400">
                  <a:solidFill>
                    <a:srgbClr val="050A30"/>
                  </a:solidFill>
                  <a:latin typeface="Times New Roman"/>
                  <a:ea typeface="Times New Roman"/>
                  <a:cs typeface="Times New Roman"/>
                  <a:sym typeface="Times New Roman"/>
                </a:rPr>
                <a:t>WEBNOVA</a:t>
              </a:r>
              <a:endParaRPr sz="5400">
                <a:latin typeface="Times New Roman"/>
                <a:ea typeface="Times New Roman"/>
                <a:cs typeface="Times New Roman"/>
                <a:sym typeface="Times New Roman"/>
              </a:endParaRPr>
            </a:p>
          </p:txBody>
        </p:sp>
        <p:sp>
          <p:nvSpPr>
            <p:cNvPr id="98" name="Google Shape;98;p1"/>
            <p:cNvSpPr txBox="1"/>
            <p:nvPr/>
          </p:nvSpPr>
          <p:spPr>
            <a:xfrm>
              <a:off x="1612492" y="2004926"/>
              <a:ext cx="6373200" cy="747000"/>
            </a:xfrm>
            <a:prstGeom prst="rect">
              <a:avLst/>
            </a:prstGeom>
            <a:noFill/>
            <a:ln>
              <a:noFill/>
            </a:ln>
          </p:spPr>
          <p:txBody>
            <a:bodyPr anchorCtr="0" anchor="t" bIns="0" lIns="0" spcFirstLastPara="1" rIns="0" wrap="square" tIns="0">
              <a:spAutoFit/>
            </a:bodyPr>
            <a:lstStyle/>
            <a:p>
              <a:pPr indent="0" lvl="0" marL="0" marR="0" rtl="0" algn="l">
                <a:lnSpc>
                  <a:spcPct val="90988"/>
                </a:lnSpc>
                <a:spcBef>
                  <a:spcPts val="0"/>
                </a:spcBef>
                <a:spcAft>
                  <a:spcPts val="0"/>
                </a:spcAft>
                <a:buNone/>
              </a:pPr>
              <a:r>
                <a:rPr b="1" lang="en-US" sz="4000">
                  <a:solidFill>
                    <a:srgbClr val="050A30"/>
                  </a:solidFill>
                  <a:latin typeface="Times New Roman"/>
                  <a:ea typeface="Times New Roman"/>
                  <a:cs typeface="Times New Roman"/>
                  <a:sym typeface="Times New Roman"/>
                </a:rPr>
                <a:t>CAPSONE</a:t>
              </a:r>
              <a:endParaRPr sz="4000">
                <a:latin typeface="Times New Roman"/>
                <a:ea typeface="Times New Roman"/>
                <a:cs typeface="Times New Roman"/>
                <a:sym typeface="Times New Roman"/>
              </a:endParaRPr>
            </a:p>
          </p:txBody>
        </p:sp>
      </p:grpSp>
      <p:sp>
        <p:nvSpPr>
          <p:cNvPr id="99" name="Google Shape;99;p1"/>
          <p:cNvSpPr/>
          <p:nvPr/>
        </p:nvSpPr>
        <p:spPr>
          <a:xfrm>
            <a:off x="-2075571" y="6422541"/>
            <a:ext cx="7495522" cy="6952097"/>
          </a:xfrm>
          <a:custGeom>
            <a:rect b="b" l="l" r="r" t="t"/>
            <a:pathLst>
              <a:path extrusionOk="0" h="6952097" w="7495522">
                <a:moveTo>
                  <a:pt x="0" y="0"/>
                </a:moveTo>
                <a:lnTo>
                  <a:pt x="7495522" y="0"/>
                </a:lnTo>
                <a:lnTo>
                  <a:pt x="7495522" y="6952097"/>
                </a:lnTo>
                <a:lnTo>
                  <a:pt x="0" y="695209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1"/>
          <p:cNvSpPr txBox="1"/>
          <p:nvPr/>
        </p:nvSpPr>
        <p:spPr>
          <a:xfrm>
            <a:off x="1144617" y="2757210"/>
            <a:ext cx="4587300" cy="831300"/>
          </a:xfrm>
          <a:prstGeom prst="rect">
            <a:avLst/>
          </a:prstGeom>
          <a:noFill/>
          <a:ln>
            <a:noFill/>
          </a:ln>
        </p:spPr>
        <p:txBody>
          <a:bodyPr anchorCtr="0" anchor="t" bIns="0" lIns="0" spcFirstLastPara="1" rIns="0" wrap="square" tIns="0">
            <a:spAutoFit/>
          </a:bodyPr>
          <a:lstStyle/>
          <a:p>
            <a:pPr indent="0" lvl="0" marL="0" marR="0" rtl="0" algn="l">
              <a:lnSpc>
                <a:spcPct val="108012"/>
              </a:lnSpc>
              <a:spcBef>
                <a:spcPts val="0"/>
              </a:spcBef>
              <a:spcAft>
                <a:spcPts val="0"/>
              </a:spcAft>
              <a:buNone/>
            </a:pPr>
            <a:r>
              <a:rPr lang="en-US" sz="5400">
                <a:solidFill>
                  <a:srgbClr val="20124D"/>
                </a:solidFill>
                <a:latin typeface="Montserrat ExtraLight"/>
                <a:ea typeface="Montserrat ExtraLight"/>
                <a:cs typeface="Montserrat ExtraLight"/>
                <a:sym typeface="Montserrat ExtraLight"/>
              </a:rPr>
              <a:t>PROYECTO </a:t>
            </a:r>
            <a:endParaRPr sz="5400">
              <a:solidFill>
                <a:srgbClr val="20124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A30"/>
        </a:solidFill>
      </p:bgPr>
    </p:bg>
    <p:spTree>
      <p:nvGrpSpPr>
        <p:cNvPr id="213" name="Shape 213"/>
        <p:cNvGrpSpPr/>
        <p:nvPr/>
      </p:nvGrpSpPr>
      <p:grpSpPr>
        <a:xfrm>
          <a:off x="0" y="0"/>
          <a:ext cx="0" cy="0"/>
          <a:chOff x="0" y="0"/>
          <a:chExt cx="0" cy="0"/>
        </a:xfrm>
      </p:grpSpPr>
      <p:grpSp>
        <p:nvGrpSpPr>
          <p:cNvPr id="214" name="Google Shape;214;p10"/>
          <p:cNvGrpSpPr/>
          <p:nvPr/>
        </p:nvGrpSpPr>
        <p:grpSpPr>
          <a:xfrm>
            <a:off x="0" y="0"/>
            <a:ext cx="5898196" cy="10287066"/>
            <a:chOff x="0" y="0"/>
            <a:chExt cx="2140440" cy="2709333"/>
          </a:xfrm>
        </p:grpSpPr>
        <p:sp>
          <p:nvSpPr>
            <p:cNvPr id="215" name="Google Shape;215;p10"/>
            <p:cNvSpPr/>
            <p:nvPr/>
          </p:nvSpPr>
          <p:spPr>
            <a:xfrm>
              <a:off x="0" y="0"/>
              <a:ext cx="2140440" cy="2709333"/>
            </a:xfrm>
            <a:custGeom>
              <a:rect b="b" l="l" r="r" t="t"/>
              <a:pathLst>
                <a:path extrusionOk="0" h="2709333" w="2140440">
                  <a:moveTo>
                    <a:pt x="0" y="0"/>
                  </a:moveTo>
                  <a:lnTo>
                    <a:pt x="2140440" y="0"/>
                  </a:lnTo>
                  <a:lnTo>
                    <a:pt x="2140440" y="2709333"/>
                  </a:lnTo>
                  <a:lnTo>
                    <a:pt x="0" y="27093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10"/>
            <p:cNvSpPr txBox="1"/>
            <p:nvPr/>
          </p:nvSpPr>
          <p:spPr>
            <a:xfrm>
              <a:off x="0" y="76200"/>
              <a:ext cx="2140440" cy="2633133"/>
            </a:xfrm>
            <a:prstGeom prst="rect">
              <a:avLst/>
            </a:prstGeom>
            <a:noFill/>
            <a:ln>
              <a:noFill/>
            </a:ln>
          </p:spPr>
          <p:txBody>
            <a:bodyPr anchorCtr="0" anchor="ctr" bIns="50800" lIns="50800" spcFirstLastPara="1" rIns="50800" wrap="square" tIns="50800">
              <a:noAutofit/>
            </a:bodyPr>
            <a:lstStyle/>
            <a:p>
              <a:pPr indent="0" lvl="0" marL="0" marR="0" rtl="0" algn="ctr">
                <a:lnSpc>
                  <a:spcPct val="127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7" name="Google Shape;217;p10"/>
          <p:cNvSpPr txBox="1"/>
          <p:nvPr/>
        </p:nvSpPr>
        <p:spPr>
          <a:xfrm>
            <a:off x="664425" y="2329100"/>
            <a:ext cx="3580800" cy="39582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None/>
            </a:pPr>
            <a:r>
              <a:rPr lang="en-US" sz="6000">
                <a:solidFill>
                  <a:srgbClr val="050A30"/>
                </a:solidFill>
                <a:latin typeface="Times New Roman"/>
                <a:ea typeface="Times New Roman"/>
                <a:cs typeface="Times New Roman"/>
                <a:sym typeface="Times New Roman"/>
              </a:rPr>
              <a:t>Modelo de Datos</a:t>
            </a:r>
            <a:endParaRPr sz="6000">
              <a:latin typeface="Times New Roman"/>
              <a:ea typeface="Times New Roman"/>
              <a:cs typeface="Times New Roman"/>
              <a:sym typeface="Times New Roman"/>
            </a:endParaRPr>
          </a:p>
        </p:txBody>
      </p:sp>
      <p:sp>
        <p:nvSpPr>
          <p:cNvPr id="218" name="Google Shape;218;p10"/>
          <p:cNvSpPr/>
          <p:nvPr/>
        </p:nvSpPr>
        <p:spPr>
          <a:xfrm>
            <a:off x="311272" y="234890"/>
            <a:ext cx="3377721" cy="979539"/>
          </a:xfrm>
          <a:custGeom>
            <a:rect b="b" l="l" r="r" t="t"/>
            <a:pathLst>
              <a:path extrusionOk="0" h="979539" w="3377721">
                <a:moveTo>
                  <a:pt x="0" y="0"/>
                </a:moveTo>
                <a:lnTo>
                  <a:pt x="3377721" y="0"/>
                </a:lnTo>
                <a:lnTo>
                  <a:pt x="3377721" y="979539"/>
                </a:lnTo>
                <a:lnTo>
                  <a:pt x="0" y="97953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10"/>
          <p:cNvSpPr/>
          <p:nvPr/>
        </p:nvSpPr>
        <p:spPr>
          <a:xfrm>
            <a:off x="-3541390" y="5323332"/>
            <a:ext cx="7495522" cy="6952097"/>
          </a:xfrm>
          <a:custGeom>
            <a:rect b="b" l="l" r="r" t="t"/>
            <a:pathLst>
              <a:path extrusionOk="0" h="6952097" w="7495522">
                <a:moveTo>
                  <a:pt x="0" y="0"/>
                </a:moveTo>
                <a:lnTo>
                  <a:pt x="7495522" y="0"/>
                </a:lnTo>
                <a:lnTo>
                  <a:pt x="7495522" y="6952097"/>
                </a:lnTo>
                <a:lnTo>
                  <a:pt x="0" y="695209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0" name="Google Shape;220;p10"/>
          <p:cNvPicPr preferRelativeResize="0"/>
          <p:nvPr/>
        </p:nvPicPr>
        <p:blipFill>
          <a:blip r:embed="rId5">
            <a:alphaModFix/>
          </a:blip>
          <a:stretch>
            <a:fillRect/>
          </a:stretch>
        </p:blipFill>
        <p:spPr>
          <a:xfrm>
            <a:off x="6050600" y="234900"/>
            <a:ext cx="11200250" cy="9899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A30"/>
        </a:solidFill>
      </p:bgPr>
    </p:bg>
    <p:spTree>
      <p:nvGrpSpPr>
        <p:cNvPr id="224" name="Shape 224"/>
        <p:cNvGrpSpPr/>
        <p:nvPr/>
      </p:nvGrpSpPr>
      <p:grpSpPr>
        <a:xfrm>
          <a:off x="0" y="0"/>
          <a:ext cx="0" cy="0"/>
          <a:chOff x="0" y="0"/>
          <a:chExt cx="0" cy="0"/>
        </a:xfrm>
      </p:grpSpPr>
      <p:grpSp>
        <p:nvGrpSpPr>
          <p:cNvPr id="225" name="Google Shape;225;p11"/>
          <p:cNvGrpSpPr/>
          <p:nvPr/>
        </p:nvGrpSpPr>
        <p:grpSpPr>
          <a:xfrm>
            <a:off x="0" y="0"/>
            <a:ext cx="5854746" cy="10287066"/>
            <a:chOff x="0" y="0"/>
            <a:chExt cx="2140440" cy="2709333"/>
          </a:xfrm>
        </p:grpSpPr>
        <p:sp>
          <p:nvSpPr>
            <p:cNvPr id="226" name="Google Shape;226;p11"/>
            <p:cNvSpPr/>
            <p:nvPr/>
          </p:nvSpPr>
          <p:spPr>
            <a:xfrm>
              <a:off x="0" y="0"/>
              <a:ext cx="2140440" cy="2709333"/>
            </a:xfrm>
            <a:custGeom>
              <a:rect b="b" l="l" r="r" t="t"/>
              <a:pathLst>
                <a:path extrusionOk="0" h="2709333" w="2140440">
                  <a:moveTo>
                    <a:pt x="0" y="0"/>
                  </a:moveTo>
                  <a:lnTo>
                    <a:pt x="2140440" y="0"/>
                  </a:lnTo>
                  <a:lnTo>
                    <a:pt x="2140440" y="2709333"/>
                  </a:lnTo>
                  <a:lnTo>
                    <a:pt x="0" y="27093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11"/>
            <p:cNvSpPr txBox="1"/>
            <p:nvPr/>
          </p:nvSpPr>
          <p:spPr>
            <a:xfrm>
              <a:off x="0" y="76200"/>
              <a:ext cx="2140440" cy="2633133"/>
            </a:xfrm>
            <a:prstGeom prst="rect">
              <a:avLst/>
            </a:prstGeom>
            <a:noFill/>
            <a:ln>
              <a:noFill/>
            </a:ln>
          </p:spPr>
          <p:txBody>
            <a:bodyPr anchorCtr="0" anchor="ctr" bIns="50800" lIns="50800" spcFirstLastPara="1" rIns="50800" wrap="square" tIns="50800">
              <a:noAutofit/>
            </a:bodyPr>
            <a:lstStyle/>
            <a:p>
              <a:pPr indent="0" lvl="0" marL="0" marR="0" rtl="0" algn="ctr">
                <a:lnSpc>
                  <a:spcPct val="127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8" name="Google Shape;228;p11"/>
          <p:cNvSpPr txBox="1"/>
          <p:nvPr/>
        </p:nvSpPr>
        <p:spPr>
          <a:xfrm>
            <a:off x="25" y="2978350"/>
            <a:ext cx="5571900" cy="20517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6200">
                <a:solidFill>
                  <a:srgbClr val="050A30"/>
                </a:solidFill>
                <a:latin typeface="Times New Roman"/>
                <a:ea typeface="Times New Roman"/>
                <a:cs typeface="Times New Roman"/>
                <a:sym typeface="Times New Roman"/>
              </a:rPr>
              <a:t>Tecnologías Utilizadas</a:t>
            </a:r>
            <a:endParaRPr sz="6200">
              <a:latin typeface="Times New Roman"/>
              <a:ea typeface="Times New Roman"/>
              <a:cs typeface="Times New Roman"/>
              <a:sym typeface="Times New Roman"/>
            </a:endParaRPr>
          </a:p>
        </p:txBody>
      </p:sp>
      <p:sp>
        <p:nvSpPr>
          <p:cNvPr id="229" name="Google Shape;229;p11"/>
          <p:cNvSpPr/>
          <p:nvPr/>
        </p:nvSpPr>
        <p:spPr>
          <a:xfrm>
            <a:off x="311272" y="234890"/>
            <a:ext cx="3377721" cy="979539"/>
          </a:xfrm>
          <a:custGeom>
            <a:rect b="b" l="l" r="r" t="t"/>
            <a:pathLst>
              <a:path extrusionOk="0" h="979539" w="3377721">
                <a:moveTo>
                  <a:pt x="0" y="0"/>
                </a:moveTo>
                <a:lnTo>
                  <a:pt x="3377721" y="0"/>
                </a:lnTo>
                <a:lnTo>
                  <a:pt x="3377721" y="979539"/>
                </a:lnTo>
                <a:lnTo>
                  <a:pt x="0" y="97953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 name="Google Shape;230;p11"/>
          <p:cNvSpPr/>
          <p:nvPr/>
        </p:nvSpPr>
        <p:spPr>
          <a:xfrm>
            <a:off x="-3541390" y="5323332"/>
            <a:ext cx="7495522" cy="6952097"/>
          </a:xfrm>
          <a:custGeom>
            <a:rect b="b" l="l" r="r" t="t"/>
            <a:pathLst>
              <a:path extrusionOk="0" h="6952097" w="7495522">
                <a:moveTo>
                  <a:pt x="0" y="0"/>
                </a:moveTo>
                <a:lnTo>
                  <a:pt x="7495522" y="0"/>
                </a:lnTo>
                <a:lnTo>
                  <a:pt x="7495522" y="6952097"/>
                </a:lnTo>
                <a:lnTo>
                  <a:pt x="0" y="695209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11"/>
          <p:cNvSpPr/>
          <p:nvPr/>
        </p:nvSpPr>
        <p:spPr>
          <a:xfrm>
            <a:off x="14794907" y="-3476048"/>
            <a:ext cx="7495522" cy="6952097"/>
          </a:xfrm>
          <a:custGeom>
            <a:rect b="b" l="l" r="r" t="t"/>
            <a:pathLst>
              <a:path extrusionOk="0" h="6952097" w="7495522">
                <a:moveTo>
                  <a:pt x="0" y="0"/>
                </a:moveTo>
                <a:lnTo>
                  <a:pt x="7495522" y="0"/>
                </a:lnTo>
                <a:lnTo>
                  <a:pt x="7495522" y="6952096"/>
                </a:lnTo>
                <a:lnTo>
                  <a:pt x="0" y="695209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32" name="Google Shape;232;p11"/>
          <p:cNvPicPr preferRelativeResize="0"/>
          <p:nvPr/>
        </p:nvPicPr>
        <p:blipFill>
          <a:blip r:embed="rId5">
            <a:alphaModFix/>
          </a:blip>
          <a:stretch>
            <a:fillRect/>
          </a:stretch>
        </p:blipFill>
        <p:spPr>
          <a:xfrm>
            <a:off x="6747500" y="3088052"/>
            <a:ext cx="2726925" cy="1232850"/>
          </a:xfrm>
          <a:prstGeom prst="rect">
            <a:avLst/>
          </a:prstGeom>
          <a:noFill/>
          <a:ln>
            <a:noFill/>
          </a:ln>
        </p:spPr>
      </p:pic>
      <p:pic>
        <p:nvPicPr>
          <p:cNvPr id="233" name="Google Shape;233;p11"/>
          <p:cNvPicPr preferRelativeResize="0"/>
          <p:nvPr/>
        </p:nvPicPr>
        <p:blipFill>
          <a:blip r:embed="rId6">
            <a:alphaModFix/>
          </a:blip>
          <a:stretch>
            <a:fillRect/>
          </a:stretch>
        </p:blipFill>
        <p:spPr>
          <a:xfrm>
            <a:off x="9788850" y="519563"/>
            <a:ext cx="3181350" cy="1779002"/>
          </a:xfrm>
          <a:prstGeom prst="rect">
            <a:avLst/>
          </a:prstGeom>
          <a:noFill/>
          <a:ln>
            <a:noFill/>
          </a:ln>
        </p:spPr>
      </p:pic>
      <p:pic>
        <p:nvPicPr>
          <p:cNvPr id="234" name="Google Shape;234;p11"/>
          <p:cNvPicPr preferRelativeResize="0"/>
          <p:nvPr/>
        </p:nvPicPr>
        <p:blipFill>
          <a:blip r:embed="rId7">
            <a:alphaModFix/>
          </a:blip>
          <a:stretch>
            <a:fillRect/>
          </a:stretch>
        </p:blipFill>
        <p:spPr>
          <a:xfrm>
            <a:off x="9788850" y="7311800"/>
            <a:ext cx="1997900" cy="1997900"/>
          </a:xfrm>
          <a:prstGeom prst="rect">
            <a:avLst/>
          </a:prstGeom>
          <a:noFill/>
          <a:ln>
            <a:noFill/>
          </a:ln>
        </p:spPr>
      </p:pic>
      <p:pic>
        <p:nvPicPr>
          <p:cNvPr id="235" name="Google Shape;235;p11"/>
          <p:cNvPicPr preferRelativeResize="0"/>
          <p:nvPr/>
        </p:nvPicPr>
        <p:blipFill>
          <a:blip r:embed="rId8">
            <a:alphaModFix/>
          </a:blip>
          <a:stretch>
            <a:fillRect/>
          </a:stretch>
        </p:blipFill>
        <p:spPr>
          <a:xfrm>
            <a:off x="7221450" y="7249537"/>
            <a:ext cx="1779025" cy="1779025"/>
          </a:xfrm>
          <a:prstGeom prst="rect">
            <a:avLst/>
          </a:prstGeom>
          <a:noFill/>
          <a:ln>
            <a:noFill/>
          </a:ln>
        </p:spPr>
      </p:pic>
      <p:pic>
        <p:nvPicPr>
          <p:cNvPr id="236" name="Google Shape;236;p11"/>
          <p:cNvPicPr preferRelativeResize="0"/>
          <p:nvPr/>
        </p:nvPicPr>
        <p:blipFill>
          <a:blip r:embed="rId9">
            <a:alphaModFix/>
          </a:blip>
          <a:stretch>
            <a:fillRect/>
          </a:stretch>
        </p:blipFill>
        <p:spPr>
          <a:xfrm>
            <a:off x="7231388" y="4673537"/>
            <a:ext cx="1454675" cy="1454675"/>
          </a:xfrm>
          <a:prstGeom prst="rect">
            <a:avLst/>
          </a:prstGeom>
          <a:noFill/>
          <a:ln>
            <a:noFill/>
          </a:ln>
        </p:spPr>
      </p:pic>
      <p:pic>
        <p:nvPicPr>
          <p:cNvPr id="237" name="Google Shape;237;p11"/>
          <p:cNvPicPr preferRelativeResize="0"/>
          <p:nvPr/>
        </p:nvPicPr>
        <p:blipFill>
          <a:blip r:embed="rId10">
            <a:alphaModFix/>
          </a:blip>
          <a:stretch>
            <a:fillRect/>
          </a:stretch>
        </p:blipFill>
        <p:spPr>
          <a:xfrm>
            <a:off x="9788850" y="3018937"/>
            <a:ext cx="1454675" cy="1454675"/>
          </a:xfrm>
          <a:prstGeom prst="rect">
            <a:avLst/>
          </a:prstGeom>
          <a:noFill/>
          <a:ln>
            <a:noFill/>
          </a:ln>
        </p:spPr>
      </p:pic>
      <p:pic>
        <p:nvPicPr>
          <p:cNvPr id="238" name="Google Shape;238;p11"/>
          <p:cNvPicPr preferRelativeResize="0"/>
          <p:nvPr/>
        </p:nvPicPr>
        <p:blipFill>
          <a:blip r:embed="rId11">
            <a:alphaModFix/>
          </a:blip>
          <a:stretch>
            <a:fillRect/>
          </a:stretch>
        </p:blipFill>
        <p:spPr>
          <a:xfrm>
            <a:off x="11243525" y="2921063"/>
            <a:ext cx="1650400" cy="1650400"/>
          </a:xfrm>
          <a:prstGeom prst="rect">
            <a:avLst/>
          </a:prstGeom>
          <a:noFill/>
          <a:ln>
            <a:noFill/>
          </a:ln>
        </p:spPr>
      </p:pic>
      <p:pic>
        <p:nvPicPr>
          <p:cNvPr id="239" name="Google Shape;239;p11"/>
          <p:cNvPicPr preferRelativeResize="0"/>
          <p:nvPr/>
        </p:nvPicPr>
        <p:blipFill rotWithShape="1">
          <a:blip r:embed="rId12">
            <a:alphaModFix/>
          </a:blip>
          <a:srcRect b="0" l="0" r="0" t="17634"/>
          <a:stretch/>
        </p:blipFill>
        <p:spPr>
          <a:xfrm>
            <a:off x="12732950" y="2968762"/>
            <a:ext cx="1779025" cy="1504850"/>
          </a:xfrm>
          <a:prstGeom prst="rect">
            <a:avLst/>
          </a:prstGeom>
          <a:noFill/>
          <a:ln>
            <a:noFill/>
          </a:ln>
        </p:spPr>
      </p:pic>
      <p:pic>
        <p:nvPicPr>
          <p:cNvPr id="240" name="Google Shape;240;p11"/>
          <p:cNvPicPr preferRelativeResize="0"/>
          <p:nvPr/>
        </p:nvPicPr>
        <p:blipFill>
          <a:blip r:embed="rId13">
            <a:alphaModFix/>
          </a:blip>
          <a:stretch>
            <a:fillRect/>
          </a:stretch>
        </p:blipFill>
        <p:spPr>
          <a:xfrm>
            <a:off x="6468087" y="642300"/>
            <a:ext cx="2981325" cy="1533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A30"/>
        </a:solidFill>
      </p:bgPr>
    </p:bg>
    <p:spTree>
      <p:nvGrpSpPr>
        <p:cNvPr id="244" name="Shape 244"/>
        <p:cNvGrpSpPr/>
        <p:nvPr/>
      </p:nvGrpSpPr>
      <p:grpSpPr>
        <a:xfrm>
          <a:off x="0" y="0"/>
          <a:ext cx="0" cy="0"/>
          <a:chOff x="0" y="0"/>
          <a:chExt cx="0" cy="0"/>
        </a:xfrm>
      </p:grpSpPr>
      <p:grpSp>
        <p:nvGrpSpPr>
          <p:cNvPr id="245" name="Google Shape;245;p12"/>
          <p:cNvGrpSpPr/>
          <p:nvPr/>
        </p:nvGrpSpPr>
        <p:grpSpPr>
          <a:xfrm>
            <a:off x="0" y="3250539"/>
            <a:ext cx="18288000" cy="2715156"/>
            <a:chOff x="0" y="0"/>
            <a:chExt cx="4816593" cy="715103"/>
          </a:xfrm>
        </p:grpSpPr>
        <p:sp>
          <p:nvSpPr>
            <p:cNvPr id="246" name="Google Shape;246;p12"/>
            <p:cNvSpPr/>
            <p:nvPr/>
          </p:nvSpPr>
          <p:spPr>
            <a:xfrm>
              <a:off x="0" y="0"/>
              <a:ext cx="4816592" cy="715103"/>
            </a:xfrm>
            <a:custGeom>
              <a:rect b="b" l="l" r="r" t="t"/>
              <a:pathLst>
                <a:path extrusionOk="0" h="715103" w="4816592">
                  <a:moveTo>
                    <a:pt x="0" y="0"/>
                  </a:moveTo>
                  <a:lnTo>
                    <a:pt x="4816592" y="0"/>
                  </a:lnTo>
                  <a:lnTo>
                    <a:pt x="4816592" y="715103"/>
                  </a:lnTo>
                  <a:lnTo>
                    <a:pt x="0" y="71510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 name="Google Shape;247;p12"/>
            <p:cNvSpPr txBox="1"/>
            <p:nvPr/>
          </p:nvSpPr>
          <p:spPr>
            <a:xfrm>
              <a:off x="0" y="76200"/>
              <a:ext cx="4816593" cy="638903"/>
            </a:xfrm>
            <a:prstGeom prst="rect">
              <a:avLst/>
            </a:prstGeom>
            <a:noFill/>
            <a:ln>
              <a:noFill/>
            </a:ln>
          </p:spPr>
          <p:txBody>
            <a:bodyPr anchorCtr="0" anchor="ctr" bIns="50800" lIns="50800" spcFirstLastPara="1" rIns="50800" wrap="square" tIns="50800">
              <a:noAutofit/>
            </a:bodyPr>
            <a:lstStyle/>
            <a:p>
              <a:pPr indent="0" lvl="0" marL="0" marR="0" rtl="0" algn="ctr">
                <a:lnSpc>
                  <a:spcPct val="127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8" name="Google Shape;248;p12"/>
          <p:cNvSpPr txBox="1"/>
          <p:nvPr/>
        </p:nvSpPr>
        <p:spPr>
          <a:xfrm>
            <a:off x="311272" y="3994150"/>
            <a:ext cx="17210400" cy="9234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6000">
                <a:solidFill>
                  <a:srgbClr val="050A30"/>
                </a:solidFill>
                <a:latin typeface="Times New Roman"/>
                <a:ea typeface="Times New Roman"/>
                <a:cs typeface="Times New Roman"/>
                <a:sym typeface="Times New Roman"/>
              </a:rPr>
              <a:t>Demostración Resultado del Proyecto </a:t>
            </a:r>
            <a:endParaRPr sz="6000">
              <a:latin typeface="Times New Roman"/>
              <a:ea typeface="Times New Roman"/>
              <a:cs typeface="Times New Roman"/>
              <a:sym typeface="Times New Roman"/>
            </a:endParaRPr>
          </a:p>
        </p:txBody>
      </p:sp>
      <p:sp>
        <p:nvSpPr>
          <p:cNvPr id="249" name="Google Shape;249;p12"/>
          <p:cNvSpPr/>
          <p:nvPr/>
        </p:nvSpPr>
        <p:spPr>
          <a:xfrm>
            <a:off x="-2547108" y="5143500"/>
            <a:ext cx="7495522" cy="6952097"/>
          </a:xfrm>
          <a:custGeom>
            <a:rect b="b" l="l" r="r" t="t"/>
            <a:pathLst>
              <a:path extrusionOk="0" h="6952097" w="7495522">
                <a:moveTo>
                  <a:pt x="0" y="0"/>
                </a:moveTo>
                <a:lnTo>
                  <a:pt x="7495522" y="0"/>
                </a:lnTo>
                <a:lnTo>
                  <a:pt x="7495522" y="6952097"/>
                </a:lnTo>
                <a:lnTo>
                  <a:pt x="0" y="69520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p12"/>
          <p:cNvSpPr/>
          <p:nvPr/>
        </p:nvSpPr>
        <p:spPr>
          <a:xfrm>
            <a:off x="12749546" y="-2567421"/>
            <a:ext cx="7495522" cy="6952097"/>
          </a:xfrm>
          <a:custGeom>
            <a:rect b="b" l="l" r="r" t="t"/>
            <a:pathLst>
              <a:path extrusionOk="0" h="6952097" w="7495522">
                <a:moveTo>
                  <a:pt x="0" y="0"/>
                </a:moveTo>
                <a:lnTo>
                  <a:pt x="7495522" y="0"/>
                </a:lnTo>
                <a:lnTo>
                  <a:pt x="7495522" y="6952096"/>
                </a:lnTo>
                <a:lnTo>
                  <a:pt x="0" y="695209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1" name="Google Shape;251;p12"/>
          <p:cNvPicPr preferRelativeResize="0"/>
          <p:nvPr/>
        </p:nvPicPr>
        <p:blipFill>
          <a:blip r:embed="rId4">
            <a:alphaModFix/>
          </a:blip>
          <a:stretch>
            <a:fillRect/>
          </a:stretch>
        </p:blipFill>
        <p:spPr>
          <a:xfrm>
            <a:off x="250275" y="180550"/>
            <a:ext cx="4118083" cy="923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A30"/>
        </a:solidFill>
      </p:bgPr>
    </p:bg>
    <p:spTree>
      <p:nvGrpSpPr>
        <p:cNvPr id="255" name="Shape 255"/>
        <p:cNvGrpSpPr/>
        <p:nvPr/>
      </p:nvGrpSpPr>
      <p:grpSpPr>
        <a:xfrm>
          <a:off x="0" y="0"/>
          <a:ext cx="0" cy="0"/>
          <a:chOff x="0" y="0"/>
          <a:chExt cx="0" cy="0"/>
        </a:xfrm>
      </p:grpSpPr>
      <p:grpSp>
        <p:nvGrpSpPr>
          <p:cNvPr id="256" name="Google Shape;256;p15"/>
          <p:cNvGrpSpPr/>
          <p:nvPr/>
        </p:nvGrpSpPr>
        <p:grpSpPr>
          <a:xfrm>
            <a:off x="0" y="3548875"/>
            <a:ext cx="10058010" cy="2715175"/>
            <a:chOff x="0" y="0"/>
            <a:chExt cx="4816593" cy="715103"/>
          </a:xfrm>
        </p:grpSpPr>
        <p:sp>
          <p:nvSpPr>
            <p:cNvPr id="257" name="Google Shape;257;p15"/>
            <p:cNvSpPr/>
            <p:nvPr/>
          </p:nvSpPr>
          <p:spPr>
            <a:xfrm>
              <a:off x="0" y="0"/>
              <a:ext cx="4816592" cy="715103"/>
            </a:xfrm>
            <a:custGeom>
              <a:rect b="b" l="l" r="r" t="t"/>
              <a:pathLst>
                <a:path extrusionOk="0" h="715103" w="4816592">
                  <a:moveTo>
                    <a:pt x="0" y="0"/>
                  </a:moveTo>
                  <a:lnTo>
                    <a:pt x="4816592" y="0"/>
                  </a:lnTo>
                  <a:lnTo>
                    <a:pt x="4816592" y="715103"/>
                  </a:lnTo>
                  <a:lnTo>
                    <a:pt x="0" y="71510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15"/>
            <p:cNvSpPr txBox="1"/>
            <p:nvPr/>
          </p:nvSpPr>
          <p:spPr>
            <a:xfrm>
              <a:off x="0" y="76200"/>
              <a:ext cx="4816593" cy="638903"/>
            </a:xfrm>
            <a:prstGeom prst="rect">
              <a:avLst/>
            </a:prstGeom>
            <a:noFill/>
            <a:ln>
              <a:noFill/>
            </a:ln>
          </p:spPr>
          <p:txBody>
            <a:bodyPr anchorCtr="0" anchor="ctr" bIns="50800" lIns="50800" spcFirstLastPara="1" rIns="50800" wrap="square" tIns="50800">
              <a:noAutofit/>
            </a:bodyPr>
            <a:lstStyle/>
            <a:p>
              <a:pPr indent="0" lvl="0" marL="0" marR="0" rtl="0" algn="ctr">
                <a:lnSpc>
                  <a:spcPct val="127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9" name="Google Shape;259;p15"/>
          <p:cNvSpPr txBox="1"/>
          <p:nvPr/>
        </p:nvSpPr>
        <p:spPr>
          <a:xfrm>
            <a:off x="-4033203" y="4280300"/>
            <a:ext cx="17210400" cy="9234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6000">
                <a:solidFill>
                  <a:srgbClr val="050A30"/>
                </a:solidFill>
                <a:latin typeface="Times New Roman"/>
                <a:ea typeface="Times New Roman"/>
                <a:cs typeface="Times New Roman"/>
                <a:sym typeface="Times New Roman"/>
              </a:rPr>
              <a:t>Conclusión</a:t>
            </a:r>
            <a:endParaRPr sz="6000">
              <a:solidFill>
                <a:srgbClr val="050A30"/>
              </a:solidFill>
              <a:latin typeface="Times New Roman"/>
              <a:ea typeface="Times New Roman"/>
              <a:cs typeface="Times New Roman"/>
              <a:sym typeface="Times New Roman"/>
            </a:endParaRPr>
          </a:p>
        </p:txBody>
      </p:sp>
      <p:grpSp>
        <p:nvGrpSpPr>
          <p:cNvPr id="260" name="Google Shape;260;p15"/>
          <p:cNvGrpSpPr/>
          <p:nvPr/>
        </p:nvGrpSpPr>
        <p:grpSpPr>
          <a:xfrm>
            <a:off x="380617" y="8708985"/>
            <a:ext cx="4587300" cy="1403566"/>
            <a:chOff x="0" y="28575"/>
            <a:chExt cx="6116400" cy="1871422"/>
          </a:xfrm>
        </p:grpSpPr>
        <p:sp>
          <p:nvSpPr>
            <p:cNvPr id="261" name="Google Shape;261;p15"/>
            <p:cNvSpPr txBox="1"/>
            <p:nvPr/>
          </p:nvSpPr>
          <p:spPr>
            <a:xfrm>
              <a:off x="0" y="570367"/>
              <a:ext cx="5607300" cy="1055400"/>
            </a:xfrm>
            <a:prstGeom prst="rect">
              <a:avLst/>
            </a:prstGeom>
            <a:noFill/>
            <a:ln>
              <a:noFill/>
            </a:ln>
          </p:spPr>
          <p:txBody>
            <a:bodyPr anchorCtr="0" anchor="t" bIns="0" lIns="0" spcFirstLastPara="1" rIns="0" wrap="square" tIns="0">
              <a:spAutoFit/>
            </a:bodyPr>
            <a:lstStyle/>
            <a:p>
              <a:pPr indent="0" lvl="0" marL="0" marR="0" rtl="0" algn="l">
                <a:lnSpc>
                  <a:spcPct val="117989"/>
                </a:lnSpc>
                <a:spcBef>
                  <a:spcPts val="0"/>
                </a:spcBef>
                <a:spcAft>
                  <a:spcPts val="0"/>
                </a:spcAft>
                <a:buNone/>
              </a:pPr>
              <a:r>
                <a:rPr lang="en-US" sz="5142">
                  <a:solidFill>
                    <a:srgbClr val="FFFFFF"/>
                  </a:solidFill>
                  <a:latin typeface="Arial"/>
                  <a:ea typeface="Arial"/>
                  <a:cs typeface="Arial"/>
                  <a:sym typeface="Arial"/>
                </a:rPr>
                <a:t>WEBNOVA</a:t>
              </a:r>
              <a:endParaRPr/>
            </a:p>
          </p:txBody>
        </p:sp>
        <p:sp>
          <p:nvSpPr>
            <p:cNvPr id="262" name="Google Shape;262;p15"/>
            <p:cNvSpPr txBox="1"/>
            <p:nvPr/>
          </p:nvSpPr>
          <p:spPr>
            <a:xfrm>
              <a:off x="0" y="1650697"/>
              <a:ext cx="5911800" cy="249300"/>
            </a:xfrm>
            <a:prstGeom prst="rect">
              <a:avLst/>
            </a:prstGeom>
            <a:noFill/>
            <a:ln>
              <a:noFill/>
            </a:ln>
          </p:spPr>
          <p:txBody>
            <a:bodyPr anchorCtr="0" anchor="t" bIns="0" lIns="0" spcFirstLastPara="1" rIns="0" wrap="square" tIns="0">
              <a:spAutoFit/>
            </a:bodyPr>
            <a:lstStyle/>
            <a:p>
              <a:pPr indent="0" lvl="0" marL="0" marR="0" rtl="0" algn="just">
                <a:lnSpc>
                  <a:spcPct val="91011"/>
                </a:lnSpc>
                <a:spcBef>
                  <a:spcPts val="0"/>
                </a:spcBef>
                <a:spcAft>
                  <a:spcPts val="0"/>
                </a:spcAft>
                <a:buNone/>
              </a:pPr>
              <a:r>
                <a:rPr b="1" lang="en-US" sz="1335">
                  <a:solidFill>
                    <a:srgbClr val="FFFFFF"/>
                  </a:solidFill>
                  <a:latin typeface="Montserrat Black"/>
                  <a:ea typeface="Montserrat Black"/>
                  <a:cs typeface="Montserrat Black"/>
                  <a:sym typeface="Montserrat Black"/>
                </a:rPr>
                <a:t>CAPSONE</a:t>
              </a:r>
              <a:endParaRPr/>
            </a:p>
          </p:txBody>
        </p:sp>
        <p:sp>
          <p:nvSpPr>
            <p:cNvPr id="263" name="Google Shape;263;p15"/>
            <p:cNvSpPr txBox="1"/>
            <p:nvPr/>
          </p:nvSpPr>
          <p:spPr>
            <a:xfrm>
              <a:off x="0" y="28575"/>
              <a:ext cx="6116400" cy="548100"/>
            </a:xfrm>
            <a:prstGeom prst="rect">
              <a:avLst/>
            </a:prstGeom>
            <a:noFill/>
            <a:ln>
              <a:noFill/>
            </a:ln>
          </p:spPr>
          <p:txBody>
            <a:bodyPr anchorCtr="0" anchor="t" bIns="0" lIns="0" spcFirstLastPara="1" rIns="0" wrap="square" tIns="0">
              <a:spAutoFit/>
            </a:bodyPr>
            <a:lstStyle/>
            <a:p>
              <a:pPr indent="0" lvl="0" marL="0" marR="0" rtl="0" algn="l">
                <a:lnSpc>
                  <a:spcPct val="108011"/>
                </a:lnSpc>
                <a:spcBef>
                  <a:spcPts val="0"/>
                </a:spcBef>
                <a:spcAft>
                  <a:spcPts val="0"/>
                </a:spcAft>
                <a:buNone/>
              </a:pPr>
              <a:r>
                <a:rPr lang="en-US" sz="2671">
                  <a:solidFill>
                    <a:srgbClr val="FFFFFF"/>
                  </a:solidFill>
                  <a:latin typeface="Montserrat ExtraLight"/>
                  <a:ea typeface="Montserrat ExtraLight"/>
                  <a:cs typeface="Montserrat ExtraLight"/>
                  <a:sym typeface="Montserrat ExtraLight"/>
                </a:rPr>
                <a:t>PROYECTO </a:t>
              </a:r>
              <a:endParaRPr/>
            </a:p>
          </p:txBody>
        </p:sp>
      </p:grpSp>
      <p:sp>
        <p:nvSpPr>
          <p:cNvPr id="264" name="Google Shape;264;p15"/>
          <p:cNvSpPr/>
          <p:nvPr/>
        </p:nvSpPr>
        <p:spPr>
          <a:xfrm>
            <a:off x="5053763" y="-3935475"/>
            <a:ext cx="7495522" cy="6952097"/>
          </a:xfrm>
          <a:custGeom>
            <a:rect b="b" l="l" r="r" t="t"/>
            <a:pathLst>
              <a:path extrusionOk="0" h="6952097" w="7495522">
                <a:moveTo>
                  <a:pt x="0" y="0"/>
                </a:moveTo>
                <a:lnTo>
                  <a:pt x="7495522" y="0"/>
                </a:lnTo>
                <a:lnTo>
                  <a:pt x="7495522" y="6952097"/>
                </a:lnTo>
                <a:lnTo>
                  <a:pt x="0" y="69520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5" name="Google Shape;265;p15"/>
          <p:cNvPicPr preferRelativeResize="0"/>
          <p:nvPr/>
        </p:nvPicPr>
        <p:blipFill>
          <a:blip r:embed="rId4">
            <a:alphaModFix/>
          </a:blip>
          <a:stretch>
            <a:fillRect/>
          </a:stretch>
        </p:blipFill>
        <p:spPr>
          <a:xfrm>
            <a:off x="250275" y="180550"/>
            <a:ext cx="4118083" cy="923400"/>
          </a:xfrm>
          <a:prstGeom prst="rect">
            <a:avLst/>
          </a:prstGeom>
          <a:noFill/>
          <a:ln>
            <a:noFill/>
          </a:ln>
        </p:spPr>
      </p:pic>
      <p:pic>
        <p:nvPicPr>
          <p:cNvPr id="266" name="Google Shape;266;p15"/>
          <p:cNvPicPr preferRelativeResize="0"/>
          <p:nvPr/>
        </p:nvPicPr>
        <p:blipFill>
          <a:blip r:embed="rId5">
            <a:alphaModFix/>
          </a:blip>
          <a:stretch>
            <a:fillRect/>
          </a:stretch>
        </p:blipFill>
        <p:spPr>
          <a:xfrm>
            <a:off x="9981500" y="0"/>
            <a:ext cx="8306499" cy="102869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A30"/>
        </a:solidFill>
      </p:bgPr>
    </p:bg>
    <p:spTree>
      <p:nvGrpSpPr>
        <p:cNvPr id="270" name="Shape 270"/>
        <p:cNvGrpSpPr/>
        <p:nvPr/>
      </p:nvGrpSpPr>
      <p:grpSpPr>
        <a:xfrm>
          <a:off x="0" y="0"/>
          <a:ext cx="0" cy="0"/>
          <a:chOff x="0" y="0"/>
          <a:chExt cx="0" cy="0"/>
        </a:xfrm>
      </p:grpSpPr>
      <p:grpSp>
        <p:nvGrpSpPr>
          <p:cNvPr id="271" name="Google Shape;271;p16"/>
          <p:cNvGrpSpPr/>
          <p:nvPr/>
        </p:nvGrpSpPr>
        <p:grpSpPr>
          <a:xfrm>
            <a:off x="8269650" y="3250550"/>
            <a:ext cx="10018513" cy="2715175"/>
            <a:chOff x="0" y="0"/>
            <a:chExt cx="4816593" cy="715103"/>
          </a:xfrm>
        </p:grpSpPr>
        <p:sp>
          <p:nvSpPr>
            <p:cNvPr id="272" name="Google Shape;272;p16"/>
            <p:cNvSpPr/>
            <p:nvPr/>
          </p:nvSpPr>
          <p:spPr>
            <a:xfrm>
              <a:off x="0" y="0"/>
              <a:ext cx="4816592" cy="715103"/>
            </a:xfrm>
            <a:custGeom>
              <a:rect b="b" l="l" r="r" t="t"/>
              <a:pathLst>
                <a:path extrusionOk="0" h="715103" w="4816592">
                  <a:moveTo>
                    <a:pt x="0" y="0"/>
                  </a:moveTo>
                  <a:lnTo>
                    <a:pt x="4816592" y="0"/>
                  </a:lnTo>
                  <a:lnTo>
                    <a:pt x="4816592" y="715103"/>
                  </a:lnTo>
                  <a:lnTo>
                    <a:pt x="0" y="71510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16"/>
            <p:cNvSpPr txBox="1"/>
            <p:nvPr/>
          </p:nvSpPr>
          <p:spPr>
            <a:xfrm>
              <a:off x="0" y="76200"/>
              <a:ext cx="4816593" cy="638903"/>
            </a:xfrm>
            <a:prstGeom prst="rect">
              <a:avLst/>
            </a:prstGeom>
            <a:noFill/>
            <a:ln>
              <a:noFill/>
            </a:ln>
          </p:spPr>
          <p:txBody>
            <a:bodyPr anchorCtr="0" anchor="ctr" bIns="50800" lIns="50800" spcFirstLastPara="1" rIns="50800" wrap="square" tIns="50800">
              <a:noAutofit/>
            </a:bodyPr>
            <a:lstStyle/>
            <a:p>
              <a:pPr indent="0" lvl="0" marL="0" marR="0" rtl="0" algn="ctr">
                <a:lnSpc>
                  <a:spcPct val="127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4" name="Google Shape;274;p16"/>
          <p:cNvSpPr txBox="1"/>
          <p:nvPr/>
        </p:nvSpPr>
        <p:spPr>
          <a:xfrm>
            <a:off x="4788235" y="3889300"/>
            <a:ext cx="17210400" cy="9234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6000">
                <a:solidFill>
                  <a:srgbClr val="050A30"/>
                </a:solidFill>
                <a:latin typeface="Times New Roman"/>
                <a:ea typeface="Times New Roman"/>
                <a:cs typeface="Times New Roman"/>
                <a:sym typeface="Times New Roman"/>
              </a:rPr>
              <a:t>Muchas </a:t>
            </a:r>
            <a:r>
              <a:rPr lang="en-US" sz="6000">
                <a:solidFill>
                  <a:srgbClr val="050A30"/>
                </a:solidFill>
                <a:latin typeface="Times New Roman"/>
                <a:ea typeface="Times New Roman"/>
                <a:cs typeface="Times New Roman"/>
                <a:sym typeface="Times New Roman"/>
              </a:rPr>
              <a:t>Gracias!</a:t>
            </a:r>
            <a:endParaRPr sz="6000">
              <a:latin typeface="Times New Roman"/>
              <a:ea typeface="Times New Roman"/>
              <a:cs typeface="Times New Roman"/>
              <a:sym typeface="Times New Roman"/>
            </a:endParaRPr>
          </a:p>
        </p:txBody>
      </p:sp>
      <p:sp>
        <p:nvSpPr>
          <p:cNvPr id="275" name="Google Shape;275;p16"/>
          <p:cNvSpPr txBox="1"/>
          <p:nvPr/>
        </p:nvSpPr>
        <p:spPr>
          <a:xfrm>
            <a:off x="10985264" y="5037074"/>
            <a:ext cx="4587300" cy="5541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3600">
                <a:solidFill>
                  <a:srgbClr val="050A30"/>
                </a:solidFill>
                <a:latin typeface="Times New Roman"/>
                <a:ea typeface="Times New Roman"/>
                <a:cs typeface="Times New Roman"/>
                <a:sym typeface="Times New Roman"/>
              </a:rPr>
              <a:t>¿Alguna Pregunta?</a:t>
            </a:r>
            <a:endParaRPr sz="3600">
              <a:latin typeface="Times New Roman"/>
              <a:ea typeface="Times New Roman"/>
              <a:cs typeface="Times New Roman"/>
              <a:sym typeface="Times New Roman"/>
            </a:endParaRPr>
          </a:p>
        </p:txBody>
      </p:sp>
      <p:grpSp>
        <p:nvGrpSpPr>
          <p:cNvPr id="276" name="Google Shape;276;p16"/>
          <p:cNvGrpSpPr/>
          <p:nvPr/>
        </p:nvGrpSpPr>
        <p:grpSpPr>
          <a:xfrm>
            <a:off x="13700792" y="8891110"/>
            <a:ext cx="4587208" cy="1395890"/>
            <a:chOff x="0" y="28575"/>
            <a:chExt cx="6116277" cy="1861186"/>
          </a:xfrm>
        </p:grpSpPr>
        <p:sp>
          <p:nvSpPr>
            <p:cNvPr id="277" name="Google Shape;277;p16"/>
            <p:cNvSpPr txBox="1"/>
            <p:nvPr/>
          </p:nvSpPr>
          <p:spPr>
            <a:xfrm>
              <a:off x="0" y="570367"/>
              <a:ext cx="5607293" cy="1031552"/>
            </a:xfrm>
            <a:prstGeom prst="rect">
              <a:avLst/>
            </a:prstGeom>
            <a:noFill/>
            <a:ln>
              <a:noFill/>
            </a:ln>
          </p:spPr>
          <p:txBody>
            <a:bodyPr anchorCtr="0" anchor="t" bIns="0" lIns="0" spcFirstLastPara="1" rIns="0" wrap="square" tIns="0">
              <a:spAutoFit/>
            </a:bodyPr>
            <a:lstStyle/>
            <a:p>
              <a:pPr indent="0" lvl="0" marL="0" marR="0" rtl="0" algn="l">
                <a:lnSpc>
                  <a:spcPct val="117989"/>
                </a:lnSpc>
                <a:spcBef>
                  <a:spcPts val="0"/>
                </a:spcBef>
                <a:spcAft>
                  <a:spcPts val="0"/>
                </a:spcAft>
                <a:buNone/>
              </a:pPr>
              <a:r>
                <a:rPr lang="en-US" sz="5142">
                  <a:solidFill>
                    <a:srgbClr val="FFFFFF"/>
                  </a:solidFill>
                  <a:latin typeface="Arial"/>
                  <a:ea typeface="Arial"/>
                  <a:cs typeface="Arial"/>
                  <a:sym typeface="Arial"/>
                </a:rPr>
                <a:t>WEBNOVA</a:t>
              </a:r>
              <a:endParaRPr/>
            </a:p>
          </p:txBody>
        </p:sp>
        <p:sp>
          <p:nvSpPr>
            <p:cNvPr id="278" name="Google Shape;278;p16"/>
            <p:cNvSpPr txBox="1"/>
            <p:nvPr/>
          </p:nvSpPr>
          <p:spPr>
            <a:xfrm>
              <a:off x="0" y="1650697"/>
              <a:ext cx="5911717" cy="239064"/>
            </a:xfrm>
            <a:prstGeom prst="rect">
              <a:avLst/>
            </a:prstGeom>
            <a:noFill/>
            <a:ln>
              <a:noFill/>
            </a:ln>
          </p:spPr>
          <p:txBody>
            <a:bodyPr anchorCtr="0" anchor="t" bIns="0" lIns="0" spcFirstLastPara="1" rIns="0" wrap="square" tIns="0">
              <a:spAutoFit/>
            </a:bodyPr>
            <a:lstStyle/>
            <a:p>
              <a:pPr indent="0" lvl="0" marL="0" marR="0" rtl="0" algn="just">
                <a:lnSpc>
                  <a:spcPct val="91011"/>
                </a:lnSpc>
                <a:spcBef>
                  <a:spcPts val="0"/>
                </a:spcBef>
                <a:spcAft>
                  <a:spcPts val="0"/>
                </a:spcAft>
                <a:buNone/>
              </a:pPr>
              <a:r>
                <a:rPr b="1" lang="en-US" sz="1335">
                  <a:solidFill>
                    <a:srgbClr val="FFFFFF"/>
                  </a:solidFill>
                  <a:latin typeface="Montserrat Black"/>
                  <a:ea typeface="Montserrat Black"/>
                  <a:cs typeface="Montserrat Black"/>
                  <a:sym typeface="Montserrat Black"/>
                </a:rPr>
                <a:t>CAPSONE</a:t>
              </a:r>
              <a:endParaRPr/>
            </a:p>
          </p:txBody>
        </p:sp>
        <p:sp>
          <p:nvSpPr>
            <p:cNvPr id="279" name="Google Shape;279;p16"/>
            <p:cNvSpPr txBox="1"/>
            <p:nvPr/>
          </p:nvSpPr>
          <p:spPr>
            <a:xfrm>
              <a:off x="0" y="28575"/>
              <a:ext cx="6116277" cy="512061"/>
            </a:xfrm>
            <a:prstGeom prst="rect">
              <a:avLst/>
            </a:prstGeom>
            <a:noFill/>
            <a:ln>
              <a:noFill/>
            </a:ln>
          </p:spPr>
          <p:txBody>
            <a:bodyPr anchorCtr="0" anchor="t" bIns="0" lIns="0" spcFirstLastPara="1" rIns="0" wrap="square" tIns="0">
              <a:spAutoFit/>
            </a:bodyPr>
            <a:lstStyle/>
            <a:p>
              <a:pPr indent="0" lvl="0" marL="0" marR="0" rtl="0" algn="l">
                <a:lnSpc>
                  <a:spcPct val="108011"/>
                </a:lnSpc>
                <a:spcBef>
                  <a:spcPts val="0"/>
                </a:spcBef>
                <a:spcAft>
                  <a:spcPts val="0"/>
                </a:spcAft>
                <a:buNone/>
              </a:pPr>
              <a:r>
                <a:rPr lang="en-US" sz="2671">
                  <a:solidFill>
                    <a:srgbClr val="FFFFFF"/>
                  </a:solidFill>
                  <a:latin typeface="Montserrat ExtraLight"/>
                  <a:ea typeface="Montserrat ExtraLight"/>
                  <a:cs typeface="Montserrat ExtraLight"/>
                  <a:sym typeface="Montserrat ExtraLight"/>
                </a:rPr>
                <a:t>PROYECTO </a:t>
              </a:r>
              <a:endParaRPr/>
            </a:p>
          </p:txBody>
        </p:sp>
      </p:grpSp>
      <p:sp>
        <p:nvSpPr>
          <p:cNvPr id="280" name="Google Shape;280;p16"/>
          <p:cNvSpPr/>
          <p:nvPr/>
        </p:nvSpPr>
        <p:spPr>
          <a:xfrm>
            <a:off x="-3606162" y="7832750"/>
            <a:ext cx="7495522" cy="6952097"/>
          </a:xfrm>
          <a:custGeom>
            <a:rect b="b" l="l" r="r" t="t"/>
            <a:pathLst>
              <a:path extrusionOk="0" h="6952097" w="7495522">
                <a:moveTo>
                  <a:pt x="0" y="0"/>
                </a:moveTo>
                <a:lnTo>
                  <a:pt x="7495522" y="0"/>
                </a:lnTo>
                <a:lnTo>
                  <a:pt x="7495522" y="6952097"/>
                </a:lnTo>
                <a:lnTo>
                  <a:pt x="0" y="69520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16"/>
          <p:cNvSpPr txBox="1"/>
          <p:nvPr/>
        </p:nvSpPr>
        <p:spPr>
          <a:xfrm>
            <a:off x="4421001" y="3250556"/>
            <a:ext cx="4433700" cy="738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sz="4800">
              <a:solidFill>
                <a:schemeClr val="dk1"/>
              </a:solidFill>
              <a:latin typeface="Times New Roman"/>
              <a:ea typeface="Times New Roman"/>
              <a:cs typeface="Times New Roman"/>
              <a:sym typeface="Times New Roman"/>
            </a:endParaRPr>
          </a:p>
        </p:txBody>
      </p:sp>
      <p:pic>
        <p:nvPicPr>
          <p:cNvPr id="282" name="Google Shape;282;p16"/>
          <p:cNvPicPr preferRelativeResize="0"/>
          <p:nvPr/>
        </p:nvPicPr>
        <p:blipFill>
          <a:blip r:embed="rId4">
            <a:alphaModFix/>
          </a:blip>
          <a:stretch>
            <a:fillRect/>
          </a:stretch>
        </p:blipFill>
        <p:spPr>
          <a:xfrm>
            <a:off x="8441325" y="123325"/>
            <a:ext cx="4707125" cy="1055475"/>
          </a:xfrm>
          <a:prstGeom prst="rect">
            <a:avLst/>
          </a:prstGeom>
          <a:noFill/>
          <a:ln>
            <a:noFill/>
          </a:ln>
        </p:spPr>
      </p:pic>
      <p:pic>
        <p:nvPicPr>
          <p:cNvPr id="283" name="Google Shape;283;p16"/>
          <p:cNvPicPr preferRelativeResize="0"/>
          <p:nvPr/>
        </p:nvPicPr>
        <p:blipFill>
          <a:blip r:embed="rId5">
            <a:alphaModFix/>
          </a:blip>
          <a:stretch>
            <a:fillRect/>
          </a:stretch>
        </p:blipFill>
        <p:spPr>
          <a:xfrm>
            <a:off x="0" y="0"/>
            <a:ext cx="8326899" cy="102870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A30"/>
        </a:solidFill>
      </p:bgPr>
    </p:bg>
    <p:spTree>
      <p:nvGrpSpPr>
        <p:cNvPr id="104" name="Shape 104"/>
        <p:cNvGrpSpPr/>
        <p:nvPr/>
      </p:nvGrpSpPr>
      <p:grpSpPr>
        <a:xfrm>
          <a:off x="0" y="0"/>
          <a:ext cx="0" cy="0"/>
          <a:chOff x="0" y="0"/>
          <a:chExt cx="0" cy="0"/>
        </a:xfrm>
      </p:grpSpPr>
      <p:grpSp>
        <p:nvGrpSpPr>
          <p:cNvPr id="105" name="Google Shape;105;p2"/>
          <p:cNvGrpSpPr/>
          <p:nvPr/>
        </p:nvGrpSpPr>
        <p:grpSpPr>
          <a:xfrm>
            <a:off x="0" y="-37"/>
            <a:ext cx="5651776" cy="10287066"/>
            <a:chOff x="0" y="0"/>
            <a:chExt cx="2140500" cy="2709333"/>
          </a:xfrm>
        </p:grpSpPr>
        <p:sp>
          <p:nvSpPr>
            <p:cNvPr id="106" name="Google Shape;106;p2"/>
            <p:cNvSpPr/>
            <p:nvPr/>
          </p:nvSpPr>
          <p:spPr>
            <a:xfrm>
              <a:off x="0" y="0"/>
              <a:ext cx="2140440" cy="2709333"/>
            </a:xfrm>
            <a:custGeom>
              <a:rect b="b" l="l" r="r" t="t"/>
              <a:pathLst>
                <a:path extrusionOk="0" h="2709333" w="2140440">
                  <a:moveTo>
                    <a:pt x="0" y="0"/>
                  </a:moveTo>
                  <a:lnTo>
                    <a:pt x="2140440" y="0"/>
                  </a:lnTo>
                  <a:lnTo>
                    <a:pt x="2140440" y="2709333"/>
                  </a:lnTo>
                  <a:lnTo>
                    <a:pt x="0" y="27093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07" name="Google Shape;107;p2"/>
            <p:cNvSpPr txBox="1"/>
            <p:nvPr/>
          </p:nvSpPr>
          <p:spPr>
            <a:xfrm>
              <a:off x="0" y="76200"/>
              <a:ext cx="2140500" cy="26331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108" name="Google Shape;108;p2"/>
          <p:cNvSpPr/>
          <p:nvPr/>
        </p:nvSpPr>
        <p:spPr>
          <a:xfrm>
            <a:off x="14027600" y="92049"/>
            <a:ext cx="7495522" cy="6952097"/>
          </a:xfrm>
          <a:custGeom>
            <a:rect b="b" l="l" r="r" t="t"/>
            <a:pathLst>
              <a:path extrusionOk="0" h="6952097" w="7495522">
                <a:moveTo>
                  <a:pt x="0" y="0"/>
                </a:moveTo>
                <a:lnTo>
                  <a:pt x="7495522" y="0"/>
                </a:lnTo>
                <a:lnTo>
                  <a:pt x="7495522" y="6952096"/>
                </a:lnTo>
                <a:lnTo>
                  <a:pt x="0" y="695209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2"/>
          <p:cNvSpPr txBox="1"/>
          <p:nvPr/>
        </p:nvSpPr>
        <p:spPr>
          <a:xfrm>
            <a:off x="155880" y="4349260"/>
            <a:ext cx="5340000" cy="15885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SzPts val="1100"/>
              <a:buNone/>
            </a:pPr>
            <a:r>
              <a:rPr lang="en-US" sz="4800">
                <a:solidFill>
                  <a:schemeClr val="dk1"/>
                </a:solidFill>
                <a:latin typeface="Times New Roman"/>
                <a:ea typeface="Times New Roman"/>
                <a:cs typeface="Times New Roman"/>
                <a:sym typeface="Times New Roman"/>
              </a:rPr>
              <a:t>Integrantes del proyecto</a:t>
            </a:r>
            <a:endParaRPr sz="4800">
              <a:solidFill>
                <a:schemeClr val="dk1"/>
              </a:solidFill>
              <a:latin typeface="Times New Roman"/>
              <a:ea typeface="Times New Roman"/>
              <a:cs typeface="Times New Roman"/>
              <a:sym typeface="Times New Roman"/>
            </a:endParaRPr>
          </a:p>
        </p:txBody>
      </p:sp>
      <p:sp>
        <p:nvSpPr>
          <p:cNvPr id="110" name="Google Shape;110;p2"/>
          <p:cNvSpPr/>
          <p:nvPr/>
        </p:nvSpPr>
        <p:spPr>
          <a:xfrm>
            <a:off x="463672" y="387290"/>
            <a:ext cx="2966421" cy="860262"/>
          </a:xfrm>
          <a:custGeom>
            <a:rect b="b" l="l" r="r" t="t"/>
            <a:pathLst>
              <a:path extrusionOk="0" h="860262" w="2966421">
                <a:moveTo>
                  <a:pt x="0" y="0"/>
                </a:moveTo>
                <a:lnTo>
                  <a:pt x="2966421" y="0"/>
                </a:lnTo>
                <a:lnTo>
                  <a:pt x="2966421" y="860262"/>
                </a:lnTo>
                <a:lnTo>
                  <a:pt x="0" y="86026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2"/>
          <p:cNvSpPr txBox="1"/>
          <p:nvPr/>
        </p:nvSpPr>
        <p:spPr>
          <a:xfrm>
            <a:off x="9252775" y="4025675"/>
            <a:ext cx="3153600" cy="86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3400">
                <a:solidFill>
                  <a:schemeClr val="lt1"/>
                </a:solidFill>
                <a:latin typeface="Times New Roman"/>
                <a:ea typeface="Times New Roman"/>
                <a:cs typeface="Times New Roman"/>
                <a:sym typeface="Times New Roman"/>
              </a:rPr>
              <a:t>Cristhoper Leal</a:t>
            </a:r>
            <a:endParaRPr sz="3400">
              <a:solidFill>
                <a:schemeClr val="lt1"/>
              </a:solidFill>
              <a:latin typeface="Times New Roman"/>
              <a:ea typeface="Times New Roman"/>
              <a:cs typeface="Times New Roman"/>
              <a:sym typeface="Times New Roman"/>
            </a:endParaRPr>
          </a:p>
        </p:txBody>
      </p:sp>
      <p:sp>
        <p:nvSpPr>
          <p:cNvPr id="112" name="Google Shape;112;p2"/>
          <p:cNvSpPr txBox="1"/>
          <p:nvPr/>
        </p:nvSpPr>
        <p:spPr>
          <a:xfrm>
            <a:off x="9252775" y="8414200"/>
            <a:ext cx="3305700" cy="86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3400">
                <a:solidFill>
                  <a:schemeClr val="lt1"/>
                </a:solidFill>
                <a:latin typeface="Times New Roman"/>
                <a:ea typeface="Times New Roman"/>
                <a:cs typeface="Times New Roman"/>
                <a:sym typeface="Times New Roman"/>
              </a:rPr>
              <a:t>Cristóbal Prado</a:t>
            </a:r>
            <a:endParaRPr sz="3400">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A30"/>
        </a:solidFill>
      </p:bgPr>
    </p:bg>
    <p:spTree>
      <p:nvGrpSpPr>
        <p:cNvPr id="116" name="Shape 116"/>
        <p:cNvGrpSpPr/>
        <p:nvPr/>
      </p:nvGrpSpPr>
      <p:grpSpPr>
        <a:xfrm>
          <a:off x="0" y="0"/>
          <a:ext cx="0" cy="0"/>
          <a:chOff x="0" y="0"/>
          <a:chExt cx="0" cy="0"/>
        </a:xfrm>
      </p:grpSpPr>
      <p:sp>
        <p:nvSpPr>
          <p:cNvPr id="117" name="Google Shape;117;g31efc7b4d60_0_0"/>
          <p:cNvSpPr/>
          <p:nvPr/>
        </p:nvSpPr>
        <p:spPr>
          <a:xfrm>
            <a:off x="1628795" y="2721329"/>
            <a:ext cx="7232533" cy="2168841"/>
          </a:xfrm>
          <a:custGeom>
            <a:rect b="b" l="l" r="r" t="t"/>
            <a:pathLst>
              <a:path extrusionOk="0" h="899934" w="3001051">
                <a:moveTo>
                  <a:pt x="0" y="0"/>
                </a:moveTo>
                <a:lnTo>
                  <a:pt x="3001051" y="0"/>
                </a:lnTo>
                <a:lnTo>
                  <a:pt x="3001051" y="899934"/>
                </a:lnTo>
                <a:lnTo>
                  <a:pt x="0" y="89993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118" name="Google Shape;118;g31efc7b4d60_0_0"/>
          <p:cNvSpPr/>
          <p:nvPr/>
        </p:nvSpPr>
        <p:spPr>
          <a:xfrm>
            <a:off x="13462150" y="-498276"/>
            <a:ext cx="7495522" cy="6952097"/>
          </a:xfrm>
          <a:custGeom>
            <a:rect b="b" l="l" r="r" t="t"/>
            <a:pathLst>
              <a:path extrusionOk="0" h="6952097" w="7495522">
                <a:moveTo>
                  <a:pt x="0" y="0"/>
                </a:moveTo>
                <a:lnTo>
                  <a:pt x="7495522" y="0"/>
                </a:lnTo>
                <a:lnTo>
                  <a:pt x="7495522" y="6952096"/>
                </a:lnTo>
                <a:lnTo>
                  <a:pt x="0" y="695209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119" name="Google Shape;119;g31efc7b4d60_0_0"/>
          <p:cNvSpPr/>
          <p:nvPr/>
        </p:nvSpPr>
        <p:spPr>
          <a:xfrm>
            <a:off x="10023519" y="2721329"/>
            <a:ext cx="7232533" cy="2168841"/>
          </a:xfrm>
          <a:custGeom>
            <a:rect b="b" l="l" r="r" t="t"/>
            <a:pathLst>
              <a:path extrusionOk="0" h="899934" w="3001051">
                <a:moveTo>
                  <a:pt x="0" y="0"/>
                </a:moveTo>
                <a:lnTo>
                  <a:pt x="3001051" y="0"/>
                </a:lnTo>
                <a:lnTo>
                  <a:pt x="3001051" y="899934"/>
                </a:lnTo>
                <a:lnTo>
                  <a:pt x="0" y="89993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120" name="Google Shape;120;g31efc7b4d60_0_0"/>
          <p:cNvSpPr/>
          <p:nvPr/>
        </p:nvSpPr>
        <p:spPr>
          <a:xfrm>
            <a:off x="-1800878" y="5043545"/>
            <a:ext cx="7495522" cy="6952097"/>
          </a:xfrm>
          <a:custGeom>
            <a:rect b="b" l="l" r="r" t="t"/>
            <a:pathLst>
              <a:path extrusionOk="0" h="6952097" w="7495522">
                <a:moveTo>
                  <a:pt x="0" y="0"/>
                </a:moveTo>
                <a:lnTo>
                  <a:pt x="7495522" y="0"/>
                </a:lnTo>
                <a:lnTo>
                  <a:pt x="7495522" y="6952097"/>
                </a:lnTo>
                <a:lnTo>
                  <a:pt x="0" y="69520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121" name="Google Shape;121;g31efc7b4d60_0_0"/>
          <p:cNvSpPr/>
          <p:nvPr/>
        </p:nvSpPr>
        <p:spPr>
          <a:xfrm>
            <a:off x="1628795" y="5023869"/>
            <a:ext cx="7232533" cy="2168841"/>
          </a:xfrm>
          <a:custGeom>
            <a:rect b="b" l="l" r="r" t="t"/>
            <a:pathLst>
              <a:path extrusionOk="0" h="899934" w="3001051">
                <a:moveTo>
                  <a:pt x="0" y="0"/>
                </a:moveTo>
                <a:lnTo>
                  <a:pt x="3001051" y="0"/>
                </a:lnTo>
                <a:lnTo>
                  <a:pt x="3001051" y="899934"/>
                </a:lnTo>
                <a:lnTo>
                  <a:pt x="0" y="89993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122" name="Google Shape;122;g31efc7b4d60_0_0"/>
          <p:cNvSpPr/>
          <p:nvPr/>
        </p:nvSpPr>
        <p:spPr>
          <a:xfrm>
            <a:off x="10023519" y="5023869"/>
            <a:ext cx="7232533" cy="2168841"/>
          </a:xfrm>
          <a:custGeom>
            <a:rect b="b" l="l" r="r" t="t"/>
            <a:pathLst>
              <a:path extrusionOk="0" h="899934" w="3001051">
                <a:moveTo>
                  <a:pt x="0" y="0"/>
                </a:moveTo>
                <a:lnTo>
                  <a:pt x="3001051" y="0"/>
                </a:lnTo>
                <a:lnTo>
                  <a:pt x="3001051" y="899934"/>
                </a:lnTo>
                <a:lnTo>
                  <a:pt x="0" y="89993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123" name="Google Shape;123;g31efc7b4d60_0_0"/>
          <p:cNvSpPr/>
          <p:nvPr/>
        </p:nvSpPr>
        <p:spPr>
          <a:xfrm>
            <a:off x="1628795" y="7329287"/>
            <a:ext cx="7232533" cy="2168841"/>
          </a:xfrm>
          <a:custGeom>
            <a:rect b="b" l="l" r="r" t="t"/>
            <a:pathLst>
              <a:path extrusionOk="0" h="899934" w="3001051">
                <a:moveTo>
                  <a:pt x="0" y="0"/>
                </a:moveTo>
                <a:lnTo>
                  <a:pt x="3001051" y="0"/>
                </a:lnTo>
                <a:lnTo>
                  <a:pt x="3001051" y="899934"/>
                </a:lnTo>
                <a:lnTo>
                  <a:pt x="0" y="89993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124" name="Google Shape;124;g31efc7b4d60_0_0"/>
          <p:cNvSpPr/>
          <p:nvPr/>
        </p:nvSpPr>
        <p:spPr>
          <a:xfrm>
            <a:off x="10023519" y="7329287"/>
            <a:ext cx="7232533" cy="2168841"/>
          </a:xfrm>
          <a:custGeom>
            <a:rect b="b" l="l" r="r" t="t"/>
            <a:pathLst>
              <a:path extrusionOk="0" h="899934" w="3001051">
                <a:moveTo>
                  <a:pt x="0" y="0"/>
                </a:moveTo>
                <a:lnTo>
                  <a:pt x="3001051" y="0"/>
                </a:lnTo>
                <a:lnTo>
                  <a:pt x="3001051" y="899934"/>
                </a:lnTo>
                <a:lnTo>
                  <a:pt x="0" y="89993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125" name="Google Shape;125;g31efc7b4d60_0_0"/>
          <p:cNvSpPr txBox="1"/>
          <p:nvPr/>
        </p:nvSpPr>
        <p:spPr>
          <a:xfrm>
            <a:off x="2568642" y="3147946"/>
            <a:ext cx="4997700" cy="461700"/>
          </a:xfrm>
          <a:prstGeom prst="rect">
            <a:avLst/>
          </a:prstGeom>
          <a:noFill/>
          <a:ln>
            <a:noFill/>
          </a:ln>
        </p:spPr>
        <p:txBody>
          <a:bodyPr anchorCtr="0" anchor="t" bIns="0" lIns="0" spcFirstLastPara="1" rIns="0" wrap="square" tIns="0">
            <a:spAutoFit/>
          </a:bodyPr>
          <a:lstStyle/>
          <a:p>
            <a:pPr indent="0" lvl="0" marL="0" marR="0" rtl="0" algn="l">
              <a:lnSpc>
                <a:spcPct val="127000"/>
              </a:lnSpc>
              <a:spcBef>
                <a:spcPts val="0"/>
              </a:spcBef>
              <a:spcAft>
                <a:spcPts val="0"/>
              </a:spcAft>
              <a:buNone/>
            </a:pPr>
            <a:r>
              <a:rPr b="1" lang="en-US" sz="3000">
                <a:latin typeface="Times New Roman"/>
                <a:ea typeface="Times New Roman"/>
                <a:cs typeface="Times New Roman"/>
                <a:sym typeface="Times New Roman"/>
              </a:rPr>
              <a:t>Introducción</a:t>
            </a:r>
            <a:endParaRPr sz="3000">
              <a:latin typeface="Times New Roman"/>
              <a:ea typeface="Times New Roman"/>
              <a:cs typeface="Times New Roman"/>
              <a:sym typeface="Times New Roman"/>
            </a:endParaRPr>
          </a:p>
        </p:txBody>
      </p:sp>
      <p:sp>
        <p:nvSpPr>
          <p:cNvPr id="126" name="Google Shape;126;g31efc7b4d60_0_0"/>
          <p:cNvSpPr txBox="1"/>
          <p:nvPr/>
        </p:nvSpPr>
        <p:spPr>
          <a:xfrm>
            <a:off x="10963366" y="3147946"/>
            <a:ext cx="4997700" cy="1048200"/>
          </a:xfrm>
          <a:prstGeom prst="rect">
            <a:avLst/>
          </a:prstGeom>
          <a:noFill/>
          <a:ln>
            <a:noFill/>
          </a:ln>
        </p:spPr>
        <p:txBody>
          <a:bodyPr anchorCtr="0" anchor="t" bIns="0" lIns="0" spcFirstLastPara="1" rIns="0" wrap="square" tIns="0">
            <a:spAutoFit/>
          </a:bodyPr>
          <a:lstStyle/>
          <a:p>
            <a:pPr indent="0" lvl="0" marL="0" marR="0" rtl="0" algn="l">
              <a:lnSpc>
                <a:spcPct val="127000"/>
              </a:lnSpc>
              <a:spcBef>
                <a:spcPts val="0"/>
              </a:spcBef>
              <a:spcAft>
                <a:spcPts val="0"/>
              </a:spcAft>
              <a:buNone/>
            </a:pPr>
            <a:r>
              <a:rPr b="1" lang="en-US" sz="3000">
                <a:latin typeface="Times New Roman"/>
                <a:ea typeface="Times New Roman"/>
                <a:cs typeface="Times New Roman"/>
                <a:sym typeface="Times New Roman"/>
              </a:rPr>
              <a:t>Alcances y limitaciones del Proyecto</a:t>
            </a:r>
            <a:endParaRPr sz="3000">
              <a:latin typeface="Times New Roman"/>
              <a:ea typeface="Times New Roman"/>
              <a:cs typeface="Times New Roman"/>
              <a:sym typeface="Times New Roman"/>
            </a:endParaRPr>
          </a:p>
        </p:txBody>
      </p:sp>
      <p:sp>
        <p:nvSpPr>
          <p:cNvPr id="127" name="Google Shape;127;g31efc7b4d60_0_0"/>
          <p:cNvSpPr txBox="1"/>
          <p:nvPr/>
        </p:nvSpPr>
        <p:spPr>
          <a:xfrm>
            <a:off x="2568642" y="5450485"/>
            <a:ext cx="4997700" cy="461700"/>
          </a:xfrm>
          <a:prstGeom prst="rect">
            <a:avLst/>
          </a:prstGeom>
          <a:noFill/>
          <a:ln>
            <a:noFill/>
          </a:ln>
        </p:spPr>
        <p:txBody>
          <a:bodyPr anchorCtr="0" anchor="t" bIns="0" lIns="0" spcFirstLastPara="1" rIns="0" wrap="square" tIns="0">
            <a:spAutoFit/>
          </a:bodyPr>
          <a:lstStyle/>
          <a:p>
            <a:pPr indent="0" lvl="0" marL="0" marR="0" rtl="0" algn="l">
              <a:lnSpc>
                <a:spcPct val="127000"/>
              </a:lnSpc>
              <a:spcBef>
                <a:spcPts val="0"/>
              </a:spcBef>
              <a:spcAft>
                <a:spcPts val="0"/>
              </a:spcAft>
              <a:buNone/>
            </a:pPr>
            <a:r>
              <a:rPr b="1" lang="en-US" sz="3000">
                <a:latin typeface="Times New Roman"/>
                <a:ea typeface="Times New Roman"/>
                <a:cs typeface="Times New Roman"/>
                <a:sym typeface="Times New Roman"/>
              </a:rPr>
              <a:t>Descripción del Proyecto</a:t>
            </a:r>
            <a:endParaRPr sz="3000">
              <a:latin typeface="Times New Roman"/>
              <a:ea typeface="Times New Roman"/>
              <a:cs typeface="Times New Roman"/>
              <a:sym typeface="Times New Roman"/>
            </a:endParaRPr>
          </a:p>
        </p:txBody>
      </p:sp>
      <p:sp>
        <p:nvSpPr>
          <p:cNvPr id="128" name="Google Shape;128;g31efc7b4d60_0_0"/>
          <p:cNvSpPr txBox="1"/>
          <p:nvPr/>
        </p:nvSpPr>
        <p:spPr>
          <a:xfrm>
            <a:off x="10963366" y="5450485"/>
            <a:ext cx="4997700" cy="461700"/>
          </a:xfrm>
          <a:prstGeom prst="rect">
            <a:avLst/>
          </a:prstGeom>
          <a:noFill/>
          <a:ln>
            <a:noFill/>
          </a:ln>
        </p:spPr>
        <p:txBody>
          <a:bodyPr anchorCtr="0" anchor="t" bIns="0" lIns="0" spcFirstLastPara="1" rIns="0" wrap="square" tIns="0">
            <a:spAutoFit/>
          </a:bodyPr>
          <a:lstStyle/>
          <a:p>
            <a:pPr indent="0" lvl="0" marL="0" marR="0" rtl="0" algn="l">
              <a:lnSpc>
                <a:spcPct val="127000"/>
              </a:lnSpc>
              <a:spcBef>
                <a:spcPts val="0"/>
              </a:spcBef>
              <a:spcAft>
                <a:spcPts val="0"/>
              </a:spcAft>
              <a:buNone/>
            </a:pPr>
            <a:r>
              <a:rPr b="1" lang="en-US" sz="3000">
                <a:latin typeface="Times New Roman"/>
                <a:ea typeface="Times New Roman"/>
                <a:cs typeface="Times New Roman"/>
                <a:sym typeface="Times New Roman"/>
              </a:rPr>
              <a:t>Metodología</a:t>
            </a:r>
            <a:endParaRPr sz="3000">
              <a:latin typeface="Times New Roman"/>
              <a:ea typeface="Times New Roman"/>
              <a:cs typeface="Times New Roman"/>
              <a:sym typeface="Times New Roman"/>
            </a:endParaRPr>
          </a:p>
        </p:txBody>
      </p:sp>
      <p:sp>
        <p:nvSpPr>
          <p:cNvPr id="129" name="Google Shape;129;g31efc7b4d60_0_0"/>
          <p:cNvSpPr txBox="1"/>
          <p:nvPr/>
        </p:nvSpPr>
        <p:spPr>
          <a:xfrm>
            <a:off x="2568642" y="7755903"/>
            <a:ext cx="4997700" cy="461700"/>
          </a:xfrm>
          <a:prstGeom prst="rect">
            <a:avLst/>
          </a:prstGeom>
          <a:noFill/>
          <a:ln>
            <a:noFill/>
          </a:ln>
        </p:spPr>
        <p:txBody>
          <a:bodyPr anchorCtr="0" anchor="t" bIns="0" lIns="0" spcFirstLastPara="1" rIns="0" wrap="square" tIns="0">
            <a:spAutoFit/>
          </a:bodyPr>
          <a:lstStyle/>
          <a:p>
            <a:pPr indent="0" lvl="0" marL="0" marR="0" rtl="0" algn="l">
              <a:lnSpc>
                <a:spcPct val="127000"/>
              </a:lnSpc>
              <a:spcBef>
                <a:spcPts val="0"/>
              </a:spcBef>
              <a:spcAft>
                <a:spcPts val="0"/>
              </a:spcAft>
              <a:buNone/>
            </a:pPr>
            <a:r>
              <a:rPr b="1" lang="en-US" sz="3000">
                <a:latin typeface="Times New Roman"/>
                <a:ea typeface="Times New Roman"/>
                <a:cs typeface="Times New Roman"/>
                <a:sym typeface="Times New Roman"/>
              </a:rPr>
              <a:t>Objetivos del Proyecto</a:t>
            </a:r>
            <a:endParaRPr sz="3000">
              <a:latin typeface="Times New Roman"/>
              <a:ea typeface="Times New Roman"/>
              <a:cs typeface="Times New Roman"/>
              <a:sym typeface="Times New Roman"/>
            </a:endParaRPr>
          </a:p>
        </p:txBody>
      </p:sp>
      <p:sp>
        <p:nvSpPr>
          <p:cNvPr id="130" name="Google Shape;130;g31efc7b4d60_0_0"/>
          <p:cNvSpPr txBox="1"/>
          <p:nvPr/>
        </p:nvSpPr>
        <p:spPr>
          <a:xfrm>
            <a:off x="10963366" y="7755903"/>
            <a:ext cx="4997700" cy="461700"/>
          </a:xfrm>
          <a:prstGeom prst="rect">
            <a:avLst/>
          </a:prstGeom>
          <a:noFill/>
          <a:ln>
            <a:noFill/>
          </a:ln>
        </p:spPr>
        <p:txBody>
          <a:bodyPr anchorCtr="0" anchor="t" bIns="0" lIns="0" spcFirstLastPara="1" rIns="0" wrap="square" tIns="0">
            <a:spAutoFit/>
          </a:bodyPr>
          <a:lstStyle/>
          <a:p>
            <a:pPr indent="0" lvl="0" marL="0" marR="0" rtl="0" algn="l">
              <a:lnSpc>
                <a:spcPct val="127000"/>
              </a:lnSpc>
              <a:spcBef>
                <a:spcPts val="0"/>
              </a:spcBef>
              <a:spcAft>
                <a:spcPts val="0"/>
              </a:spcAft>
              <a:buNone/>
            </a:pPr>
            <a:r>
              <a:rPr b="1" lang="en-US" sz="3000">
                <a:latin typeface="Times New Roman"/>
                <a:ea typeface="Times New Roman"/>
                <a:cs typeface="Times New Roman"/>
                <a:sym typeface="Times New Roman"/>
              </a:rPr>
              <a:t>Cronograma del Proyecto</a:t>
            </a:r>
            <a:endParaRPr sz="3000">
              <a:latin typeface="Times New Roman"/>
              <a:ea typeface="Times New Roman"/>
              <a:cs typeface="Times New Roman"/>
              <a:sym typeface="Times New Roman"/>
            </a:endParaRPr>
          </a:p>
        </p:txBody>
      </p:sp>
      <p:sp>
        <p:nvSpPr>
          <p:cNvPr id="131" name="Google Shape;131;g31efc7b4d60_0_0"/>
          <p:cNvSpPr txBox="1"/>
          <p:nvPr/>
        </p:nvSpPr>
        <p:spPr>
          <a:xfrm>
            <a:off x="4073102" y="884150"/>
            <a:ext cx="10141800" cy="738900"/>
          </a:xfrm>
          <a:prstGeom prst="rect">
            <a:avLst/>
          </a:prstGeom>
          <a:noFill/>
          <a:ln>
            <a:noFill/>
          </a:ln>
        </p:spPr>
        <p:txBody>
          <a:bodyPr anchorCtr="0" anchor="t" bIns="0" lIns="0" spcFirstLastPara="1" rIns="0" wrap="square" tIns="0">
            <a:spAutoFit/>
          </a:bodyPr>
          <a:lstStyle/>
          <a:p>
            <a:pPr indent="0" lvl="0" marL="0" marR="0" rtl="0" algn="ctr">
              <a:lnSpc>
                <a:spcPct val="203076"/>
              </a:lnSpc>
              <a:spcBef>
                <a:spcPts val="0"/>
              </a:spcBef>
              <a:spcAft>
                <a:spcPts val="0"/>
              </a:spcAft>
              <a:buNone/>
            </a:pPr>
            <a:r>
              <a:rPr lang="en-US" sz="4800">
                <a:solidFill>
                  <a:srgbClr val="FFFFFF"/>
                </a:solidFill>
                <a:latin typeface="Times New Roman"/>
                <a:ea typeface="Times New Roman"/>
                <a:cs typeface="Times New Roman"/>
                <a:sym typeface="Times New Roman"/>
              </a:rPr>
              <a:t>Tabla de Contenidos </a:t>
            </a:r>
            <a:endParaRPr sz="4800">
              <a:latin typeface="Times New Roman"/>
              <a:ea typeface="Times New Roman"/>
              <a:cs typeface="Times New Roman"/>
              <a:sym typeface="Times New Roman"/>
            </a:endParaRPr>
          </a:p>
        </p:txBody>
      </p:sp>
      <p:sp>
        <p:nvSpPr>
          <p:cNvPr id="132" name="Google Shape;132;g31efc7b4d60_0_0"/>
          <p:cNvSpPr txBox="1"/>
          <p:nvPr/>
        </p:nvSpPr>
        <p:spPr>
          <a:xfrm>
            <a:off x="823699" y="1968122"/>
            <a:ext cx="1167000" cy="1957800"/>
          </a:xfrm>
          <a:prstGeom prst="rect">
            <a:avLst/>
          </a:prstGeom>
          <a:noFill/>
          <a:ln>
            <a:noFill/>
          </a:ln>
        </p:spPr>
        <p:txBody>
          <a:bodyPr anchorCtr="0" anchor="t" bIns="0" lIns="0" spcFirstLastPara="1" rIns="0" wrap="square" tIns="0">
            <a:spAutoFit/>
          </a:bodyPr>
          <a:lstStyle/>
          <a:p>
            <a:pPr indent="0" lvl="0" marL="0" marR="0" rtl="0" algn="r">
              <a:lnSpc>
                <a:spcPct val="203003"/>
              </a:lnSpc>
              <a:spcBef>
                <a:spcPts val="0"/>
              </a:spcBef>
              <a:spcAft>
                <a:spcPts val="0"/>
              </a:spcAft>
              <a:buNone/>
            </a:pPr>
            <a:r>
              <a:rPr b="1" lang="en-US" sz="12719">
                <a:solidFill>
                  <a:srgbClr val="DBD5D2"/>
                </a:solidFill>
                <a:latin typeface="Montserrat Black"/>
                <a:ea typeface="Montserrat Black"/>
                <a:cs typeface="Montserrat Black"/>
                <a:sym typeface="Montserrat Black"/>
              </a:rPr>
              <a:t>1</a:t>
            </a:r>
            <a:endParaRPr/>
          </a:p>
        </p:txBody>
      </p:sp>
      <p:sp>
        <p:nvSpPr>
          <p:cNvPr id="133" name="Google Shape;133;g31efc7b4d60_0_0"/>
          <p:cNvSpPr txBox="1"/>
          <p:nvPr/>
        </p:nvSpPr>
        <p:spPr>
          <a:xfrm>
            <a:off x="823699" y="4133850"/>
            <a:ext cx="1167000" cy="1957800"/>
          </a:xfrm>
          <a:prstGeom prst="rect">
            <a:avLst/>
          </a:prstGeom>
          <a:noFill/>
          <a:ln>
            <a:noFill/>
          </a:ln>
        </p:spPr>
        <p:txBody>
          <a:bodyPr anchorCtr="0" anchor="t" bIns="0" lIns="0" spcFirstLastPara="1" rIns="0" wrap="square" tIns="0">
            <a:spAutoFit/>
          </a:bodyPr>
          <a:lstStyle/>
          <a:p>
            <a:pPr indent="0" lvl="0" marL="0" marR="0" rtl="0" algn="r">
              <a:lnSpc>
                <a:spcPct val="203003"/>
              </a:lnSpc>
              <a:spcBef>
                <a:spcPts val="0"/>
              </a:spcBef>
              <a:spcAft>
                <a:spcPts val="0"/>
              </a:spcAft>
              <a:buNone/>
            </a:pPr>
            <a:r>
              <a:rPr b="1" lang="en-US" sz="12719">
                <a:solidFill>
                  <a:srgbClr val="DBD5D2"/>
                </a:solidFill>
                <a:latin typeface="Montserrat Black"/>
                <a:ea typeface="Montserrat Black"/>
                <a:cs typeface="Montserrat Black"/>
                <a:sym typeface="Montserrat Black"/>
              </a:rPr>
              <a:t>2</a:t>
            </a:r>
            <a:endParaRPr/>
          </a:p>
        </p:txBody>
      </p:sp>
      <p:sp>
        <p:nvSpPr>
          <p:cNvPr id="134" name="Google Shape;134;g31efc7b4d60_0_0"/>
          <p:cNvSpPr txBox="1"/>
          <p:nvPr/>
        </p:nvSpPr>
        <p:spPr>
          <a:xfrm>
            <a:off x="823699" y="6448171"/>
            <a:ext cx="1167000" cy="1957800"/>
          </a:xfrm>
          <a:prstGeom prst="rect">
            <a:avLst/>
          </a:prstGeom>
          <a:noFill/>
          <a:ln>
            <a:noFill/>
          </a:ln>
        </p:spPr>
        <p:txBody>
          <a:bodyPr anchorCtr="0" anchor="t" bIns="0" lIns="0" spcFirstLastPara="1" rIns="0" wrap="square" tIns="0">
            <a:spAutoFit/>
          </a:bodyPr>
          <a:lstStyle/>
          <a:p>
            <a:pPr indent="0" lvl="0" marL="0" marR="0" rtl="0" algn="r">
              <a:lnSpc>
                <a:spcPct val="203003"/>
              </a:lnSpc>
              <a:spcBef>
                <a:spcPts val="0"/>
              </a:spcBef>
              <a:spcAft>
                <a:spcPts val="0"/>
              </a:spcAft>
              <a:buNone/>
            </a:pPr>
            <a:r>
              <a:rPr b="1" lang="en-US" sz="12719">
                <a:solidFill>
                  <a:srgbClr val="DBD5D2"/>
                </a:solidFill>
                <a:latin typeface="Montserrat Black"/>
                <a:ea typeface="Montserrat Black"/>
                <a:cs typeface="Montserrat Black"/>
                <a:sym typeface="Montserrat Black"/>
              </a:rPr>
              <a:t>3</a:t>
            </a:r>
            <a:endParaRPr/>
          </a:p>
        </p:txBody>
      </p:sp>
      <p:sp>
        <p:nvSpPr>
          <p:cNvPr id="135" name="Google Shape;135;g31efc7b4d60_0_0"/>
          <p:cNvSpPr txBox="1"/>
          <p:nvPr/>
        </p:nvSpPr>
        <p:spPr>
          <a:xfrm>
            <a:off x="9479724" y="2176046"/>
            <a:ext cx="1167000" cy="1957800"/>
          </a:xfrm>
          <a:prstGeom prst="rect">
            <a:avLst/>
          </a:prstGeom>
          <a:noFill/>
          <a:ln>
            <a:noFill/>
          </a:ln>
        </p:spPr>
        <p:txBody>
          <a:bodyPr anchorCtr="0" anchor="t" bIns="0" lIns="0" spcFirstLastPara="1" rIns="0" wrap="square" tIns="0">
            <a:spAutoFit/>
          </a:bodyPr>
          <a:lstStyle/>
          <a:p>
            <a:pPr indent="0" lvl="0" marL="0" marR="0" rtl="0" algn="r">
              <a:lnSpc>
                <a:spcPct val="203003"/>
              </a:lnSpc>
              <a:spcBef>
                <a:spcPts val="0"/>
              </a:spcBef>
              <a:spcAft>
                <a:spcPts val="0"/>
              </a:spcAft>
              <a:buNone/>
            </a:pPr>
            <a:r>
              <a:rPr b="1" lang="en-US" sz="12719">
                <a:solidFill>
                  <a:srgbClr val="DBD5D2"/>
                </a:solidFill>
                <a:latin typeface="Montserrat Black"/>
                <a:ea typeface="Montserrat Black"/>
                <a:cs typeface="Montserrat Black"/>
                <a:sym typeface="Montserrat Black"/>
              </a:rPr>
              <a:t>4</a:t>
            </a:r>
            <a:endParaRPr/>
          </a:p>
        </p:txBody>
      </p:sp>
      <p:sp>
        <p:nvSpPr>
          <p:cNvPr id="136" name="Google Shape;136;g31efc7b4d60_0_0"/>
          <p:cNvSpPr txBox="1"/>
          <p:nvPr/>
        </p:nvSpPr>
        <p:spPr>
          <a:xfrm>
            <a:off x="9479724" y="4164596"/>
            <a:ext cx="1167000" cy="1957800"/>
          </a:xfrm>
          <a:prstGeom prst="rect">
            <a:avLst/>
          </a:prstGeom>
          <a:noFill/>
          <a:ln>
            <a:noFill/>
          </a:ln>
        </p:spPr>
        <p:txBody>
          <a:bodyPr anchorCtr="0" anchor="t" bIns="0" lIns="0" spcFirstLastPara="1" rIns="0" wrap="square" tIns="0">
            <a:spAutoFit/>
          </a:bodyPr>
          <a:lstStyle/>
          <a:p>
            <a:pPr indent="0" lvl="0" marL="0" marR="0" rtl="0" algn="r">
              <a:lnSpc>
                <a:spcPct val="203003"/>
              </a:lnSpc>
              <a:spcBef>
                <a:spcPts val="0"/>
              </a:spcBef>
              <a:spcAft>
                <a:spcPts val="0"/>
              </a:spcAft>
              <a:buNone/>
            </a:pPr>
            <a:r>
              <a:rPr b="1" lang="en-US" sz="12719">
                <a:solidFill>
                  <a:srgbClr val="DBD5D2"/>
                </a:solidFill>
                <a:latin typeface="Montserrat Black"/>
                <a:ea typeface="Montserrat Black"/>
                <a:cs typeface="Montserrat Black"/>
                <a:sym typeface="Montserrat Black"/>
              </a:rPr>
              <a:t>5</a:t>
            </a:r>
            <a:endParaRPr/>
          </a:p>
        </p:txBody>
      </p:sp>
      <p:sp>
        <p:nvSpPr>
          <p:cNvPr id="137" name="Google Shape;137;g31efc7b4d60_0_0"/>
          <p:cNvSpPr txBox="1"/>
          <p:nvPr/>
        </p:nvSpPr>
        <p:spPr>
          <a:xfrm>
            <a:off x="9479724" y="6448171"/>
            <a:ext cx="1167000" cy="1957800"/>
          </a:xfrm>
          <a:prstGeom prst="rect">
            <a:avLst/>
          </a:prstGeom>
          <a:noFill/>
          <a:ln>
            <a:noFill/>
          </a:ln>
        </p:spPr>
        <p:txBody>
          <a:bodyPr anchorCtr="0" anchor="t" bIns="0" lIns="0" spcFirstLastPara="1" rIns="0" wrap="square" tIns="0">
            <a:spAutoFit/>
          </a:bodyPr>
          <a:lstStyle/>
          <a:p>
            <a:pPr indent="0" lvl="0" marL="0" marR="0" rtl="0" algn="r">
              <a:lnSpc>
                <a:spcPct val="203003"/>
              </a:lnSpc>
              <a:spcBef>
                <a:spcPts val="0"/>
              </a:spcBef>
              <a:spcAft>
                <a:spcPts val="0"/>
              </a:spcAft>
              <a:buNone/>
            </a:pPr>
            <a:r>
              <a:rPr b="1" lang="en-US" sz="12719">
                <a:solidFill>
                  <a:srgbClr val="DBD5D2"/>
                </a:solidFill>
                <a:latin typeface="Montserrat Black"/>
                <a:ea typeface="Montserrat Black"/>
                <a:cs typeface="Montserrat Black"/>
                <a:sym typeface="Montserrat Black"/>
              </a:rPr>
              <a:t>6</a:t>
            </a:r>
            <a:endParaRPr/>
          </a:p>
        </p:txBody>
      </p:sp>
      <p:pic>
        <p:nvPicPr>
          <p:cNvPr id="138" name="Google Shape;138;g31efc7b4d60_0_0"/>
          <p:cNvPicPr preferRelativeResize="0"/>
          <p:nvPr/>
        </p:nvPicPr>
        <p:blipFill>
          <a:blip r:embed="rId4">
            <a:alphaModFix/>
          </a:blip>
          <a:stretch>
            <a:fillRect/>
          </a:stretch>
        </p:blipFill>
        <p:spPr>
          <a:xfrm>
            <a:off x="250275" y="180550"/>
            <a:ext cx="4118083" cy="923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A30"/>
        </a:solidFill>
      </p:bgPr>
    </p:bg>
    <p:spTree>
      <p:nvGrpSpPr>
        <p:cNvPr id="142" name="Shape 142"/>
        <p:cNvGrpSpPr/>
        <p:nvPr/>
      </p:nvGrpSpPr>
      <p:grpSpPr>
        <a:xfrm>
          <a:off x="0" y="0"/>
          <a:ext cx="0" cy="0"/>
          <a:chOff x="0" y="0"/>
          <a:chExt cx="0" cy="0"/>
        </a:xfrm>
      </p:grpSpPr>
      <p:grpSp>
        <p:nvGrpSpPr>
          <p:cNvPr id="143" name="Google Shape;143;p3"/>
          <p:cNvGrpSpPr/>
          <p:nvPr/>
        </p:nvGrpSpPr>
        <p:grpSpPr>
          <a:xfrm>
            <a:off x="0" y="-37"/>
            <a:ext cx="6367559" cy="10287066"/>
            <a:chOff x="0" y="0"/>
            <a:chExt cx="2140500" cy="2709333"/>
          </a:xfrm>
        </p:grpSpPr>
        <p:sp>
          <p:nvSpPr>
            <p:cNvPr id="144" name="Google Shape;144;p3"/>
            <p:cNvSpPr/>
            <p:nvPr/>
          </p:nvSpPr>
          <p:spPr>
            <a:xfrm>
              <a:off x="0" y="0"/>
              <a:ext cx="2140440" cy="2709333"/>
            </a:xfrm>
            <a:custGeom>
              <a:rect b="b" l="l" r="r" t="t"/>
              <a:pathLst>
                <a:path extrusionOk="0" h="2709333" w="2140440">
                  <a:moveTo>
                    <a:pt x="0" y="0"/>
                  </a:moveTo>
                  <a:lnTo>
                    <a:pt x="2140440" y="0"/>
                  </a:lnTo>
                  <a:lnTo>
                    <a:pt x="2140440" y="2709333"/>
                  </a:lnTo>
                  <a:lnTo>
                    <a:pt x="0" y="27093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45" name="Google Shape;145;p3"/>
            <p:cNvSpPr txBox="1"/>
            <p:nvPr/>
          </p:nvSpPr>
          <p:spPr>
            <a:xfrm>
              <a:off x="0" y="76200"/>
              <a:ext cx="2140500" cy="26331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146" name="Google Shape;146;p3"/>
          <p:cNvSpPr txBox="1"/>
          <p:nvPr/>
        </p:nvSpPr>
        <p:spPr>
          <a:xfrm>
            <a:off x="8174093" y="1200776"/>
            <a:ext cx="7322100" cy="7695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5000">
                <a:solidFill>
                  <a:schemeClr val="lt1"/>
                </a:solidFill>
                <a:latin typeface="Times New Roman"/>
                <a:ea typeface="Times New Roman"/>
                <a:cs typeface="Times New Roman"/>
                <a:sym typeface="Times New Roman"/>
              </a:rPr>
              <a:t>Introducción</a:t>
            </a:r>
            <a:endParaRPr sz="5000">
              <a:solidFill>
                <a:schemeClr val="lt1"/>
              </a:solidFill>
              <a:latin typeface="Times New Roman"/>
              <a:ea typeface="Times New Roman"/>
              <a:cs typeface="Times New Roman"/>
              <a:sym typeface="Times New Roman"/>
            </a:endParaRPr>
          </a:p>
        </p:txBody>
      </p:sp>
      <p:sp>
        <p:nvSpPr>
          <p:cNvPr id="147" name="Google Shape;147;p3"/>
          <p:cNvSpPr/>
          <p:nvPr/>
        </p:nvSpPr>
        <p:spPr>
          <a:xfrm>
            <a:off x="13349588" y="-4175561"/>
            <a:ext cx="7495522" cy="6952097"/>
          </a:xfrm>
          <a:custGeom>
            <a:rect b="b" l="l" r="r" t="t"/>
            <a:pathLst>
              <a:path extrusionOk="0" h="6952097" w="7495522">
                <a:moveTo>
                  <a:pt x="0" y="0"/>
                </a:moveTo>
                <a:lnTo>
                  <a:pt x="7495522" y="0"/>
                </a:lnTo>
                <a:lnTo>
                  <a:pt x="7495522" y="6952097"/>
                </a:lnTo>
                <a:lnTo>
                  <a:pt x="0" y="69520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3"/>
          <p:cNvSpPr txBox="1"/>
          <p:nvPr/>
        </p:nvSpPr>
        <p:spPr>
          <a:xfrm>
            <a:off x="6644100" y="3088325"/>
            <a:ext cx="11153700" cy="5956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800"/>
              </a:spcAft>
              <a:buNone/>
            </a:pPr>
            <a:r>
              <a:rPr lang="en-US" sz="3000">
                <a:solidFill>
                  <a:schemeClr val="lt1"/>
                </a:solidFill>
                <a:latin typeface="Times New Roman"/>
                <a:ea typeface="Times New Roman"/>
                <a:cs typeface="Times New Roman"/>
                <a:sym typeface="Times New Roman"/>
              </a:rPr>
              <a:t>En la actualidad, tanto las empresas como los individuos enfrentan un desafío significativo a la hora de seleccionar y adquirir equipos de escritorio y laptops que se ajusten a sus necesidades específicas. La creciente demanda de soluciones tecnológicas personalizadas y eficientes ha puesto de manifiesto la necesidad de un servicio integral que no solo facilite la cotización de estos equipos, sino que también ofrezca asesoría experta sobre la compatibilidad y ensamblaje de componentes. En este contexto, proponemos el desarrollo de una página web innovadora, inspirada en el modelo de Solotodo, que servirá como una plataforma integral para la cotización y asesoría de equipos tecnológicos.</a:t>
            </a:r>
            <a:endParaRPr sz="3000">
              <a:solidFill>
                <a:schemeClr val="lt1"/>
              </a:solidFill>
              <a:latin typeface="Times New Roman"/>
              <a:ea typeface="Times New Roman"/>
              <a:cs typeface="Times New Roman"/>
              <a:sym typeface="Times New Roman"/>
            </a:endParaRPr>
          </a:p>
        </p:txBody>
      </p:sp>
      <p:pic>
        <p:nvPicPr>
          <p:cNvPr id="149" name="Google Shape;149;p3"/>
          <p:cNvPicPr preferRelativeResize="0"/>
          <p:nvPr/>
        </p:nvPicPr>
        <p:blipFill>
          <a:blip r:embed="rId4">
            <a:alphaModFix/>
          </a:blip>
          <a:stretch>
            <a:fillRect/>
          </a:stretch>
        </p:blipFill>
        <p:spPr>
          <a:xfrm>
            <a:off x="0" y="0"/>
            <a:ext cx="6367549" cy="10287002"/>
          </a:xfrm>
          <a:prstGeom prst="rect">
            <a:avLst/>
          </a:prstGeom>
          <a:noFill/>
          <a:ln>
            <a:noFill/>
          </a:ln>
        </p:spPr>
      </p:pic>
      <p:pic>
        <p:nvPicPr>
          <p:cNvPr id="150" name="Google Shape;150;p3"/>
          <p:cNvPicPr preferRelativeResize="0"/>
          <p:nvPr/>
        </p:nvPicPr>
        <p:blipFill>
          <a:blip r:embed="rId5">
            <a:alphaModFix/>
          </a:blip>
          <a:stretch>
            <a:fillRect/>
          </a:stretch>
        </p:blipFill>
        <p:spPr>
          <a:xfrm>
            <a:off x="6531200" y="94700"/>
            <a:ext cx="4118083" cy="923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A30"/>
        </a:solidFill>
      </p:bgPr>
    </p:bg>
    <p:spTree>
      <p:nvGrpSpPr>
        <p:cNvPr id="154" name="Shape 154"/>
        <p:cNvGrpSpPr/>
        <p:nvPr/>
      </p:nvGrpSpPr>
      <p:grpSpPr>
        <a:xfrm>
          <a:off x="0" y="0"/>
          <a:ext cx="0" cy="0"/>
          <a:chOff x="0" y="0"/>
          <a:chExt cx="0" cy="0"/>
        </a:xfrm>
      </p:grpSpPr>
      <p:grpSp>
        <p:nvGrpSpPr>
          <p:cNvPr id="155" name="Google Shape;155;p4"/>
          <p:cNvGrpSpPr/>
          <p:nvPr/>
        </p:nvGrpSpPr>
        <p:grpSpPr>
          <a:xfrm>
            <a:off x="12781300" y="-37"/>
            <a:ext cx="5506710" cy="10287066"/>
            <a:chOff x="0" y="0"/>
            <a:chExt cx="2140440" cy="2709333"/>
          </a:xfrm>
        </p:grpSpPr>
        <p:sp>
          <p:nvSpPr>
            <p:cNvPr id="156" name="Google Shape;156;p4"/>
            <p:cNvSpPr/>
            <p:nvPr/>
          </p:nvSpPr>
          <p:spPr>
            <a:xfrm>
              <a:off x="0" y="0"/>
              <a:ext cx="2140440" cy="2709333"/>
            </a:xfrm>
            <a:custGeom>
              <a:rect b="b" l="l" r="r" t="t"/>
              <a:pathLst>
                <a:path extrusionOk="0" h="2709333" w="2140440">
                  <a:moveTo>
                    <a:pt x="0" y="0"/>
                  </a:moveTo>
                  <a:lnTo>
                    <a:pt x="2140440" y="0"/>
                  </a:lnTo>
                  <a:lnTo>
                    <a:pt x="2140440" y="2709333"/>
                  </a:lnTo>
                  <a:lnTo>
                    <a:pt x="0" y="27093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4"/>
            <p:cNvSpPr txBox="1"/>
            <p:nvPr/>
          </p:nvSpPr>
          <p:spPr>
            <a:xfrm>
              <a:off x="0" y="76200"/>
              <a:ext cx="2140440" cy="2633133"/>
            </a:xfrm>
            <a:prstGeom prst="rect">
              <a:avLst/>
            </a:prstGeom>
            <a:noFill/>
            <a:ln>
              <a:noFill/>
            </a:ln>
          </p:spPr>
          <p:txBody>
            <a:bodyPr anchorCtr="0" anchor="ctr" bIns="50800" lIns="50800" spcFirstLastPara="1" rIns="50800" wrap="square" tIns="50800">
              <a:noAutofit/>
            </a:bodyPr>
            <a:lstStyle/>
            <a:p>
              <a:pPr indent="0" lvl="0" marL="0" marR="0" rtl="0" algn="ctr">
                <a:lnSpc>
                  <a:spcPct val="127333"/>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158" name="Google Shape;158;p4"/>
          <p:cNvSpPr txBox="1"/>
          <p:nvPr/>
        </p:nvSpPr>
        <p:spPr>
          <a:xfrm>
            <a:off x="1685274" y="1128575"/>
            <a:ext cx="8258400" cy="8313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5400">
                <a:solidFill>
                  <a:schemeClr val="lt1"/>
                </a:solidFill>
                <a:latin typeface="Times New Roman"/>
                <a:ea typeface="Times New Roman"/>
                <a:cs typeface="Times New Roman"/>
                <a:sym typeface="Times New Roman"/>
              </a:rPr>
              <a:t>Descripción del Proyecto</a:t>
            </a:r>
            <a:endParaRPr sz="5400">
              <a:solidFill>
                <a:schemeClr val="lt1"/>
              </a:solidFill>
              <a:latin typeface="Times New Roman"/>
              <a:ea typeface="Times New Roman"/>
              <a:cs typeface="Times New Roman"/>
              <a:sym typeface="Times New Roman"/>
            </a:endParaRPr>
          </a:p>
        </p:txBody>
      </p:sp>
      <p:sp>
        <p:nvSpPr>
          <p:cNvPr id="159" name="Google Shape;159;p4"/>
          <p:cNvSpPr txBox="1"/>
          <p:nvPr/>
        </p:nvSpPr>
        <p:spPr>
          <a:xfrm>
            <a:off x="503325" y="2158175"/>
            <a:ext cx="11565000" cy="91545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i="1" lang="en-US" sz="2800">
                <a:solidFill>
                  <a:srgbClr val="FFFFFF"/>
                </a:solidFill>
                <a:latin typeface="Times New Roman"/>
                <a:ea typeface="Times New Roman"/>
                <a:cs typeface="Times New Roman"/>
                <a:sym typeface="Times New Roman"/>
              </a:rPr>
              <a:t>Problematica</a:t>
            </a:r>
            <a:r>
              <a:rPr b="1" i="1" lang="en-US" sz="2800">
                <a:solidFill>
                  <a:srgbClr val="FFFFFF"/>
                </a:solidFill>
                <a:latin typeface="Times New Roman"/>
                <a:ea typeface="Times New Roman"/>
                <a:cs typeface="Times New Roman"/>
                <a:sym typeface="Times New Roman"/>
              </a:rPr>
              <a:t>:</a:t>
            </a:r>
            <a:endParaRPr sz="2800">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t/>
            </a:r>
            <a:endParaRPr b="1" i="1" sz="2800">
              <a:solidFill>
                <a:srgbClr val="FFFFFF"/>
              </a:solidFill>
              <a:latin typeface="Times New Roman"/>
              <a:ea typeface="Times New Roman"/>
              <a:cs typeface="Times New Roman"/>
              <a:sym typeface="Times New Roman"/>
            </a:endParaRPr>
          </a:p>
          <a:p>
            <a:pPr indent="-284479" lvl="1" marL="518160" marR="0" rtl="0" algn="just">
              <a:lnSpc>
                <a:spcPct val="115000"/>
              </a:lnSpc>
              <a:spcBef>
                <a:spcPts val="0"/>
              </a:spcBef>
              <a:spcAft>
                <a:spcPts val="0"/>
              </a:spcAft>
              <a:buClr>
                <a:srgbClr val="FFFFFF"/>
              </a:buClr>
              <a:buSzPts val="2800"/>
              <a:buFont typeface="Times New Roman"/>
              <a:buChar char="•"/>
            </a:pPr>
            <a:r>
              <a:rPr lang="en-US" sz="2800">
                <a:solidFill>
                  <a:srgbClr val="FFFFFF"/>
                </a:solidFill>
                <a:latin typeface="Times New Roman"/>
                <a:ea typeface="Times New Roman"/>
                <a:cs typeface="Times New Roman"/>
                <a:sym typeface="Times New Roman"/>
              </a:rPr>
              <a:t>Un grupo emergente se enfrenta a la dificultad de elegir un computador o laptop que se ajuste a sus necesidades, ya sea para el trabajo o para el uso personal.</a:t>
            </a:r>
            <a:endParaRPr sz="2800">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t/>
            </a:r>
            <a:endParaRPr sz="2800">
              <a:solidFill>
                <a:srgbClr val="FFFFFF"/>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b="1" i="1" lang="en-US" sz="2800">
                <a:solidFill>
                  <a:srgbClr val="FFFFFF"/>
                </a:solidFill>
                <a:latin typeface="Times New Roman"/>
                <a:ea typeface="Times New Roman"/>
                <a:cs typeface="Times New Roman"/>
                <a:sym typeface="Times New Roman"/>
              </a:rPr>
              <a:t>Propuesta de solución</a:t>
            </a:r>
            <a:r>
              <a:rPr b="1" i="1" lang="en-US" sz="2800">
                <a:solidFill>
                  <a:srgbClr val="FFFFFF"/>
                </a:solidFill>
                <a:latin typeface="Times New Roman"/>
                <a:ea typeface="Times New Roman"/>
                <a:cs typeface="Times New Roman"/>
                <a:sym typeface="Times New Roman"/>
              </a:rPr>
              <a:t>:</a:t>
            </a:r>
            <a:endParaRPr sz="2800">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t/>
            </a:r>
            <a:endParaRPr b="1" i="1" sz="2800">
              <a:solidFill>
                <a:srgbClr val="FFFFFF"/>
              </a:solidFill>
              <a:latin typeface="Times New Roman"/>
              <a:ea typeface="Times New Roman"/>
              <a:cs typeface="Times New Roman"/>
              <a:sym typeface="Times New Roman"/>
            </a:endParaRPr>
          </a:p>
          <a:p>
            <a:pPr indent="-284479" lvl="1" marL="518160" marR="0" rtl="0" algn="just">
              <a:lnSpc>
                <a:spcPct val="115000"/>
              </a:lnSpc>
              <a:spcBef>
                <a:spcPts val="0"/>
              </a:spcBef>
              <a:spcAft>
                <a:spcPts val="0"/>
              </a:spcAft>
              <a:buClr>
                <a:srgbClr val="FFFFFF"/>
              </a:buClr>
              <a:buSzPts val="2800"/>
              <a:buFont typeface="Times New Roman"/>
              <a:buChar char="•"/>
            </a:pPr>
            <a:r>
              <a:rPr lang="en-US" sz="2800">
                <a:solidFill>
                  <a:srgbClr val="FFFFFF"/>
                </a:solidFill>
                <a:latin typeface="Times New Roman"/>
                <a:ea typeface="Times New Roman"/>
                <a:cs typeface="Times New Roman"/>
                <a:sym typeface="Times New Roman"/>
              </a:rPr>
              <a:t>Creación de una </a:t>
            </a:r>
            <a:r>
              <a:rPr lang="en-US" sz="2800">
                <a:solidFill>
                  <a:srgbClr val="FFFFFF"/>
                </a:solidFill>
                <a:latin typeface="Times New Roman"/>
                <a:ea typeface="Times New Roman"/>
                <a:cs typeface="Times New Roman"/>
                <a:sym typeface="Times New Roman"/>
              </a:rPr>
              <a:t>aplicación</a:t>
            </a:r>
            <a:r>
              <a:rPr lang="en-US" sz="2800">
                <a:solidFill>
                  <a:srgbClr val="FFFFFF"/>
                </a:solidFill>
                <a:latin typeface="Times New Roman"/>
                <a:ea typeface="Times New Roman"/>
                <a:cs typeface="Times New Roman"/>
                <a:sym typeface="Times New Roman"/>
              </a:rPr>
              <a:t> web con una propuesta en la cual se </a:t>
            </a:r>
            <a:r>
              <a:rPr lang="en-US" sz="2800">
                <a:solidFill>
                  <a:srgbClr val="FFFFFF"/>
                </a:solidFill>
                <a:latin typeface="Times New Roman"/>
                <a:ea typeface="Times New Roman"/>
                <a:cs typeface="Times New Roman"/>
                <a:sym typeface="Times New Roman"/>
              </a:rPr>
              <a:t>podrá</a:t>
            </a:r>
            <a:r>
              <a:rPr lang="en-US" sz="2800">
                <a:solidFill>
                  <a:srgbClr val="FFFFFF"/>
                </a:solidFill>
                <a:latin typeface="Times New Roman"/>
                <a:ea typeface="Times New Roman"/>
                <a:cs typeface="Times New Roman"/>
                <a:sym typeface="Times New Roman"/>
              </a:rPr>
              <a:t> e</a:t>
            </a:r>
            <a:r>
              <a:rPr i="0" lang="en-US" sz="2800" u="none" cap="none" strike="noStrike">
                <a:solidFill>
                  <a:srgbClr val="FFFFFF"/>
                </a:solidFill>
                <a:latin typeface="Times New Roman"/>
                <a:ea typeface="Times New Roman"/>
                <a:cs typeface="Times New Roman"/>
                <a:sym typeface="Times New Roman"/>
              </a:rPr>
              <a:t>legir el equipo adecuado</a:t>
            </a:r>
            <a:r>
              <a:rPr lang="en-US" sz="2800">
                <a:solidFill>
                  <a:srgbClr val="FFFFFF"/>
                </a:solidFill>
                <a:latin typeface="Times New Roman"/>
                <a:ea typeface="Times New Roman"/>
                <a:cs typeface="Times New Roman"/>
                <a:sym typeface="Times New Roman"/>
              </a:rPr>
              <a:t> </a:t>
            </a:r>
            <a:r>
              <a:rPr i="0" lang="en-US" sz="2800" u="none" cap="none" strike="noStrike">
                <a:solidFill>
                  <a:srgbClr val="FFFFFF"/>
                </a:solidFill>
                <a:latin typeface="Times New Roman"/>
                <a:ea typeface="Times New Roman"/>
                <a:cs typeface="Times New Roman"/>
                <a:sym typeface="Times New Roman"/>
              </a:rPr>
              <a:t>para optimizar la productividad y disfrutar de una experiencia satisfactoria, pero sin una guía clara, este proceso se convierte en una tarea compleja.</a:t>
            </a:r>
            <a:endParaRPr sz="2800">
              <a:latin typeface="Times New Roman"/>
              <a:ea typeface="Times New Roman"/>
              <a:cs typeface="Times New Roman"/>
              <a:sym typeface="Times New Roman"/>
            </a:endParaRPr>
          </a:p>
          <a:p>
            <a:pPr indent="0" lvl="0" marL="0" marR="0" rtl="0" algn="just">
              <a:lnSpc>
                <a:spcPct val="127000"/>
              </a:lnSpc>
              <a:spcBef>
                <a:spcPts val="0"/>
              </a:spcBef>
              <a:spcAft>
                <a:spcPts val="0"/>
              </a:spcAft>
              <a:buNone/>
            </a:pPr>
            <a:r>
              <a:t/>
            </a:r>
            <a:endParaRPr sz="3000">
              <a:solidFill>
                <a:srgbClr val="FFFFFF"/>
              </a:solidFill>
              <a:latin typeface="Times New Roman"/>
              <a:ea typeface="Times New Roman"/>
              <a:cs typeface="Times New Roman"/>
              <a:sym typeface="Times New Roman"/>
            </a:endParaRPr>
          </a:p>
          <a:p>
            <a:pPr indent="0" lvl="0" marL="0" marR="0" rtl="0" algn="just">
              <a:lnSpc>
                <a:spcPct val="127000"/>
              </a:lnSpc>
              <a:spcBef>
                <a:spcPts val="0"/>
              </a:spcBef>
              <a:spcAft>
                <a:spcPts val="0"/>
              </a:spcAft>
              <a:buNone/>
            </a:pPr>
            <a:r>
              <a:t/>
            </a:r>
            <a:endParaRPr sz="2800">
              <a:solidFill>
                <a:srgbClr val="FFFFFF"/>
              </a:solidFill>
              <a:latin typeface="Times New Roman"/>
              <a:ea typeface="Times New Roman"/>
              <a:cs typeface="Times New Roman"/>
              <a:sym typeface="Times New Roman"/>
            </a:endParaRPr>
          </a:p>
          <a:p>
            <a:pPr indent="0" lvl="0" marL="0" marR="0" rtl="0" algn="just">
              <a:lnSpc>
                <a:spcPct val="127000"/>
              </a:lnSpc>
              <a:spcBef>
                <a:spcPts val="0"/>
              </a:spcBef>
              <a:spcAft>
                <a:spcPts val="0"/>
              </a:spcAft>
              <a:buNone/>
            </a:pPr>
            <a:r>
              <a:t/>
            </a:r>
            <a:endParaRPr sz="2800">
              <a:solidFill>
                <a:srgbClr val="FFFFFF"/>
              </a:solidFill>
              <a:latin typeface="Times New Roman"/>
              <a:ea typeface="Times New Roman"/>
              <a:cs typeface="Times New Roman"/>
              <a:sym typeface="Times New Roman"/>
            </a:endParaRPr>
          </a:p>
          <a:p>
            <a:pPr indent="0" lvl="0" marL="0" marR="0" rtl="0" algn="just">
              <a:lnSpc>
                <a:spcPct val="127000"/>
              </a:lnSpc>
              <a:spcBef>
                <a:spcPts val="0"/>
              </a:spcBef>
              <a:spcAft>
                <a:spcPts val="0"/>
              </a:spcAft>
              <a:buNone/>
            </a:pPr>
            <a:r>
              <a:t/>
            </a:r>
            <a:endParaRPr sz="2800">
              <a:solidFill>
                <a:srgbClr val="FFFFFF"/>
              </a:solidFill>
              <a:latin typeface="Times New Roman"/>
              <a:ea typeface="Times New Roman"/>
              <a:cs typeface="Times New Roman"/>
              <a:sym typeface="Times New Roman"/>
            </a:endParaRPr>
          </a:p>
          <a:p>
            <a:pPr indent="0" lvl="0" marL="0" marR="0" rtl="0" algn="just">
              <a:lnSpc>
                <a:spcPct val="127000"/>
              </a:lnSpc>
              <a:spcBef>
                <a:spcPts val="0"/>
              </a:spcBef>
              <a:spcAft>
                <a:spcPts val="0"/>
              </a:spcAft>
              <a:buNone/>
            </a:pPr>
            <a:r>
              <a:t/>
            </a:r>
            <a:endParaRPr sz="2800">
              <a:solidFill>
                <a:srgbClr val="FFFFFF"/>
              </a:solidFill>
              <a:latin typeface="Times New Roman"/>
              <a:ea typeface="Times New Roman"/>
              <a:cs typeface="Times New Roman"/>
              <a:sym typeface="Times New Roman"/>
            </a:endParaRPr>
          </a:p>
          <a:p>
            <a:pPr indent="0" lvl="0" marL="0" marR="0" rtl="0" algn="just">
              <a:lnSpc>
                <a:spcPct val="127000"/>
              </a:lnSpc>
              <a:spcBef>
                <a:spcPts val="0"/>
              </a:spcBef>
              <a:spcAft>
                <a:spcPts val="0"/>
              </a:spcAft>
              <a:buNone/>
            </a:pPr>
            <a:r>
              <a:t/>
            </a:r>
            <a:endParaRPr sz="2800">
              <a:solidFill>
                <a:srgbClr val="FFFFFF"/>
              </a:solidFill>
              <a:latin typeface="Times New Roman"/>
              <a:ea typeface="Times New Roman"/>
              <a:cs typeface="Times New Roman"/>
              <a:sym typeface="Times New Roman"/>
            </a:endParaRPr>
          </a:p>
        </p:txBody>
      </p:sp>
      <p:sp>
        <p:nvSpPr>
          <p:cNvPr id="160" name="Google Shape;160;p4"/>
          <p:cNvSpPr/>
          <p:nvPr/>
        </p:nvSpPr>
        <p:spPr>
          <a:xfrm>
            <a:off x="-1368990" y="8085257"/>
            <a:ext cx="7495522" cy="6952097"/>
          </a:xfrm>
          <a:custGeom>
            <a:rect b="b" l="l" r="r" t="t"/>
            <a:pathLst>
              <a:path extrusionOk="0" h="6952097" w="7495522">
                <a:moveTo>
                  <a:pt x="0" y="0"/>
                </a:moveTo>
                <a:lnTo>
                  <a:pt x="7495522" y="0"/>
                </a:lnTo>
                <a:lnTo>
                  <a:pt x="7495522" y="6952097"/>
                </a:lnTo>
                <a:lnTo>
                  <a:pt x="0" y="69520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1" name="Google Shape;161;p4"/>
          <p:cNvPicPr preferRelativeResize="0"/>
          <p:nvPr/>
        </p:nvPicPr>
        <p:blipFill>
          <a:blip r:embed="rId4">
            <a:alphaModFix/>
          </a:blip>
          <a:stretch>
            <a:fillRect/>
          </a:stretch>
        </p:blipFill>
        <p:spPr>
          <a:xfrm>
            <a:off x="12433100" y="0"/>
            <a:ext cx="5854899" cy="10287050"/>
          </a:xfrm>
          <a:prstGeom prst="rect">
            <a:avLst/>
          </a:prstGeom>
          <a:noFill/>
          <a:ln>
            <a:noFill/>
          </a:ln>
        </p:spPr>
      </p:pic>
      <p:pic>
        <p:nvPicPr>
          <p:cNvPr id="162" name="Google Shape;162;p4"/>
          <p:cNvPicPr preferRelativeResize="0"/>
          <p:nvPr/>
        </p:nvPicPr>
        <p:blipFill>
          <a:blip r:embed="rId5">
            <a:alphaModFix/>
          </a:blip>
          <a:stretch>
            <a:fillRect/>
          </a:stretch>
        </p:blipFill>
        <p:spPr>
          <a:xfrm>
            <a:off x="0" y="205175"/>
            <a:ext cx="4118083" cy="923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A30"/>
        </a:solidFill>
      </p:bgPr>
    </p:bg>
    <p:spTree>
      <p:nvGrpSpPr>
        <p:cNvPr id="166" name="Shape 166"/>
        <p:cNvGrpSpPr/>
        <p:nvPr/>
      </p:nvGrpSpPr>
      <p:grpSpPr>
        <a:xfrm>
          <a:off x="0" y="0"/>
          <a:ext cx="0" cy="0"/>
          <a:chOff x="0" y="0"/>
          <a:chExt cx="0" cy="0"/>
        </a:xfrm>
      </p:grpSpPr>
      <p:grpSp>
        <p:nvGrpSpPr>
          <p:cNvPr id="167" name="Google Shape;167;p5"/>
          <p:cNvGrpSpPr/>
          <p:nvPr/>
        </p:nvGrpSpPr>
        <p:grpSpPr>
          <a:xfrm>
            <a:off x="0" y="-37"/>
            <a:ext cx="6133003" cy="10287066"/>
            <a:chOff x="0" y="0"/>
            <a:chExt cx="2140440" cy="2709333"/>
          </a:xfrm>
        </p:grpSpPr>
        <p:sp>
          <p:nvSpPr>
            <p:cNvPr id="168" name="Google Shape;168;p5"/>
            <p:cNvSpPr/>
            <p:nvPr/>
          </p:nvSpPr>
          <p:spPr>
            <a:xfrm>
              <a:off x="0" y="0"/>
              <a:ext cx="2140440" cy="2709333"/>
            </a:xfrm>
            <a:custGeom>
              <a:rect b="b" l="l" r="r" t="t"/>
              <a:pathLst>
                <a:path extrusionOk="0" h="2709333" w="2140440">
                  <a:moveTo>
                    <a:pt x="0" y="0"/>
                  </a:moveTo>
                  <a:lnTo>
                    <a:pt x="2140440" y="0"/>
                  </a:lnTo>
                  <a:lnTo>
                    <a:pt x="2140440" y="2709333"/>
                  </a:lnTo>
                  <a:lnTo>
                    <a:pt x="0" y="27093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5"/>
            <p:cNvSpPr txBox="1"/>
            <p:nvPr/>
          </p:nvSpPr>
          <p:spPr>
            <a:xfrm>
              <a:off x="0" y="76200"/>
              <a:ext cx="2140440" cy="2633133"/>
            </a:xfrm>
            <a:prstGeom prst="rect">
              <a:avLst/>
            </a:prstGeom>
            <a:noFill/>
            <a:ln>
              <a:noFill/>
            </a:ln>
          </p:spPr>
          <p:txBody>
            <a:bodyPr anchorCtr="0" anchor="ctr" bIns="50800" lIns="50800" spcFirstLastPara="1" rIns="50800" wrap="square" tIns="50800">
              <a:noAutofit/>
            </a:bodyPr>
            <a:lstStyle/>
            <a:p>
              <a:pPr indent="0" lvl="0" marL="0" marR="0" rtl="0" algn="ctr">
                <a:lnSpc>
                  <a:spcPct val="127333"/>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170" name="Google Shape;170;p5"/>
          <p:cNvSpPr txBox="1"/>
          <p:nvPr/>
        </p:nvSpPr>
        <p:spPr>
          <a:xfrm>
            <a:off x="8025300" y="1508925"/>
            <a:ext cx="7655700" cy="8928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5800">
                <a:solidFill>
                  <a:schemeClr val="lt1"/>
                </a:solidFill>
                <a:latin typeface="Times New Roman"/>
                <a:ea typeface="Times New Roman"/>
                <a:cs typeface="Times New Roman"/>
                <a:sym typeface="Times New Roman"/>
              </a:rPr>
              <a:t>Objetivos del Proyecto</a:t>
            </a:r>
            <a:endParaRPr sz="5800">
              <a:solidFill>
                <a:schemeClr val="lt1"/>
              </a:solidFill>
              <a:latin typeface="Times New Roman"/>
              <a:ea typeface="Times New Roman"/>
              <a:cs typeface="Times New Roman"/>
              <a:sym typeface="Times New Roman"/>
            </a:endParaRPr>
          </a:p>
        </p:txBody>
      </p:sp>
      <p:sp>
        <p:nvSpPr>
          <p:cNvPr id="171" name="Google Shape;171;p5"/>
          <p:cNvSpPr txBox="1"/>
          <p:nvPr/>
        </p:nvSpPr>
        <p:spPr>
          <a:xfrm>
            <a:off x="6877950" y="2532125"/>
            <a:ext cx="11024400" cy="90042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i="1" lang="en-US" sz="2800">
                <a:solidFill>
                  <a:srgbClr val="FFFFFF"/>
                </a:solidFill>
                <a:latin typeface="Times New Roman"/>
                <a:ea typeface="Times New Roman"/>
                <a:cs typeface="Times New Roman"/>
                <a:sym typeface="Times New Roman"/>
              </a:rPr>
              <a:t>OBJETIVO GENERAL:</a:t>
            </a:r>
            <a:endParaRPr sz="2800">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US" sz="2800">
                <a:solidFill>
                  <a:schemeClr val="lt1"/>
                </a:solidFill>
                <a:latin typeface="Times New Roman"/>
                <a:ea typeface="Times New Roman"/>
                <a:cs typeface="Times New Roman"/>
                <a:sym typeface="Times New Roman"/>
              </a:rPr>
              <a:t>Nuestra solución está dirigida a personas y empresas que aún no tienen claro cómo seleccionar el equipo perfecto. Ofrecemos una guía personalizada para ayudarte a entender qué aspectos son cruciales al elegir un dispositivo. Analizamos tus necesidades específicas, ya sea para trabajo profesional, estudio, entretenimiento o actividades de ocio, y te proporcionamos recomendaciones claras y adaptadas a tu presupuesto.</a:t>
            </a:r>
            <a:endParaRPr b="1" i="1" sz="2800">
              <a:solidFill>
                <a:srgbClr val="FFFFFF"/>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t/>
            </a:r>
            <a:endParaRPr b="1" i="1" sz="2800">
              <a:solidFill>
                <a:srgbClr val="FFFFFF"/>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b="1" i="1" lang="en-US" sz="2800">
                <a:solidFill>
                  <a:srgbClr val="FFFFFF"/>
                </a:solidFill>
                <a:latin typeface="Times New Roman"/>
                <a:ea typeface="Times New Roman"/>
                <a:cs typeface="Times New Roman"/>
                <a:sym typeface="Times New Roman"/>
              </a:rPr>
              <a:t>OBJETIVOS ESPECÍFICOS:</a:t>
            </a:r>
            <a:endParaRPr sz="2800">
              <a:latin typeface="Times New Roman"/>
              <a:ea typeface="Times New Roman"/>
              <a:cs typeface="Times New Roman"/>
              <a:sym typeface="Times New Roman"/>
            </a:endParaRPr>
          </a:p>
          <a:p>
            <a:pPr indent="0" lvl="0" marL="0" marR="0" rtl="0" algn="just">
              <a:spcBef>
                <a:spcPts val="800"/>
              </a:spcBef>
              <a:spcAft>
                <a:spcPts val="0"/>
              </a:spcAft>
              <a:buNone/>
            </a:pPr>
            <a:r>
              <a:t/>
            </a:r>
            <a:endParaRPr>
              <a:latin typeface="Times New Roman"/>
              <a:ea typeface="Times New Roman"/>
              <a:cs typeface="Times New Roman"/>
              <a:sym typeface="Times New Roman"/>
            </a:endParaRPr>
          </a:p>
          <a:p>
            <a:pPr indent="0" lvl="0" marL="0" marR="0" rtl="0" algn="just">
              <a:lnSpc>
                <a:spcPct val="127000"/>
              </a:lnSpc>
              <a:spcBef>
                <a:spcPts val="800"/>
              </a:spcBef>
              <a:spcAft>
                <a:spcPts val="0"/>
              </a:spcAft>
              <a:buNone/>
            </a:pPr>
            <a:r>
              <a:t/>
            </a:r>
            <a:endParaRPr b="1" i="1" sz="2400">
              <a:solidFill>
                <a:srgbClr val="FFFFFF"/>
              </a:solidFill>
              <a:latin typeface="Times New Roman"/>
              <a:ea typeface="Times New Roman"/>
              <a:cs typeface="Times New Roman"/>
              <a:sym typeface="Times New Roman"/>
            </a:endParaRPr>
          </a:p>
          <a:p>
            <a:pPr indent="0" lvl="0" marL="0" marR="0" rtl="0" algn="just">
              <a:lnSpc>
                <a:spcPct val="127000"/>
              </a:lnSpc>
              <a:spcBef>
                <a:spcPts val="0"/>
              </a:spcBef>
              <a:spcAft>
                <a:spcPts val="0"/>
              </a:spcAft>
              <a:buNone/>
            </a:pPr>
            <a:r>
              <a:t/>
            </a:r>
            <a:endParaRPr b="1" i="1" sz="2400">
              <a:solidFill>
                <a:srgbClr val="FFFFFF"/>
              </a:solidFill>
              <a:latin typeface="Times New Roman"/>
              <a:ea typeface="Times New Roman"/>
              <a:cs typeface="Times New Roman"/>
              <a:sym typeface="Times New Roman"/>
            </a:endParaRPr>
          </a:p>
          <a:p>
            <a:pPr indent="-106679" lvl="1" marL="518160" marR="0" rtl="0" algn="just">
              <a:lnSpc>
                <a:spcPct val="127000"/>
              </a:lnSpc>
              <a:spcBef>
                <a:spcPts val="0"/>
              </a:spcBef>
              <a:spcAft>
                <a:spcPts val="0"/>
              </a:spcAft>
              <a:buClr>
                <a:schemeClr val="dk1"/>
              </a:buClr>
              <a:buSzPts val="2400"/>
              <a:buFont typeface="Arial"/>
              <a:buNone/>
            </a:pPr>
            <a:r>
              <a:t/>
            </a:r>
            <a:endParaRPr b="1" i="1" sz="2400" u="none" cap="none" strike="noStrike">
              <a:solidFill>
                <a:srgbClr val="FFFFFF"/>
              </a:solidFill>
              <a:latin typeface="Times New Roman"/>
              <a:ea typeface="Times New Roman"/>
              <a:cs typeface="Times New Roman"/>
              <a:sym typeface="Times New Roman"/>
            </a:endParaRPr>
          </a:p>
          <a:p>
            <a:pPr indent="0" lvl="0" marL="0" marR="0" rtl="0" algn="just">
              <a:lnSpc>
                <a:spcPct val="127000"/>
              </a:lnSpc>
              <a:spcBef>
                <a:spcPts val="0"/>
              </a:spcBef>
              <a:spcAft>
                <a:spcPts val="0"/>
              </a:spcAft>
              <a:buNone/>
            </a:pPr>
            <a:r>
              <a:t/>
            </a:r>
            <a:endParaRPr b="1" i="1" sz="2400">
              <a:solidFill>
                <a:srgbClr val="FFFFFF"/>
              </a:solidFill>
              <a:latin typeface="Times New Roman"/>
              <a:ea typeface="Times New Roman"/>
              <a:cs typeface="Times New Roman"/>
              <a:sym typeface="Times New Roman"/>
            </a:endParaRPr>
          </a:p>
          <a:p>
            <a:pPr indent="0" lvl="0" marL="0" marR="0" rtl="0" algn="just">
              <a:lnSpc>
                <a:spcPct val="127000"/>
              </a:lnSpc>
              <a:spcBef>
                <a:spcPts val="0"/>
              </a:spcBef>
              <a:spcAft>
                <a:spcPts val="0"/>
              </a:spcAft>
              <a:buNone/>
            </a:pPr>
            <a:r>
              <a:t/>
            </a:r>
            <a:endParaRPr b="1" i="1" sz="2400">
              <a:solidFill>
                <a:srgbClr val="FFFFFF"/>
              </a:solidFill>
              <a:latin typeface="Times New Roman"/>
              <a:ea typeface="Times New Roman"/>
              <a:cs typeface="Times New Roman"/>
              <a:sym typeface="Times New Roman"/>
            </a:endParaRPr>
          </a:p>
          <a:p>
            <a:pPr indent="0" lvl="0" marL="0" marR="0" rtl="0" algn="just">
              <a:lnSpc>
                <a:spcPct val="127000"/>
              </a:lnSpc>
              <a:spcBef>
                <a:spcPts val="0"/>
              </a:spcBef>
              <a:spcAft>
                <a:spcPts val="0"/>
              </a:spcAft>
              <a:buNone/>
            </a:pPr>
            <a:r>
              <a:t/>
            </a:r>
            <a:endParaRPr b="1" i="1" sz="2400">
              <a:solidFill>
                <a:srgbClr val="FFFFFF"/>
              </a:solidFill>
              <a:latin typeface="Times New Roman"/>
              <a:ea typeface="Times New Roman"/>
              <a:cs typeface="Times New Roman"/>
              <a:sym typeface="Times New Roman"/>
            </a:endParaRPr>
          </a:p>
          <a:p>
            <a:pPr indent="0" lvl="0" marL="0" marR="0" rtl="0" algn="just">
              <a:lnSpc>
                <a:spcPct val="127000"/>
              </a:lnSpc>
              <a:spcBef>
                <a:spcPts val="0"/>
              </a:spcBef>
              <a:spcAft>
                <a:spcPts val="0"/>
              </a:spcAft>
              <a:buNone/>
            </a:pPr>
            <a:r>
              <a:t/>
            </a:r>
            <a:endParaRPr b="1" i="1" sz="2400">
              <a:solidFill>
                <a:srgbClr val="FFFFFF"/>
              </a:solidFill>
              <a:latin typeface="Times New Roman"/>
              <a:ea typeface="Times New Roman"/>
              <a:cs typeface="Times New Roman"/>
              <a:sym typeface="Times New Roman"/>
            </a:endParaRPr>
          </a:p>
          <a:p>
            <a:pPr indent="0" lvl="0" marL="0" marR="0" rtl="0" algn="just">
              <a:lnSpc>
                <a:spcPct val="127000"/>
              </a:lnSpc>
              <a:spcBef>
                <a:spcPts val="0"/>
              </a:spcBef>
              <a:spcAft>
                <a:spcPts val="0"/>
              </a:spcAft>
              <a:buNone/>
            </a:pPr>
            <a:r>
              <a:t/>
            </a:r>
            <a:endParaRPr b="1" i="1" sz="2400">
              <a:solidFill>
                <a:srgbClr val="FFFFFF"/>
              </a:solidFill>
              <a:latin typeface="Times New Roman"/>
              <a:ea typeface="Times New Roman"/>
              <a:cs typeface="Times New Roman"/>
              <a:sym typeface="Times New Roman"/>
            </a:endParaRPr>
          </a:p>
          <a:p>
            <a:pPr indent="0" lvl="0" marL="0" marR="0" rtl="0" algn="just">
              <a:lnSpc>
                <a:spcPct val="127000"/>
              </a:lnSpc>
              <a:spcBef>
                <a:spcPts val="0"/>
              </a:spcBef>
              <a:spcAft>
                <a:spcPts val="0"/>
              </a:spcAft>
              <a:buNone/>
            </a:pPr>
            <a:r>
              <a:t/>
            </a:r>
            <a:endParaRPr b="1" i="1" sz="2400">
              <a:solidFill>
                <a:srgbClr val="FFFFFF"/>
              </a:solidFill>
              <a:latin typeface="Times New Roman"/>
              <a:ea typeface="Times New Roman"/>
              <a:cs typeface="Times New Roman"/>
              <a:sym typeface="Times New Roman"/>
            </a:endParaRPr>
          </a:p>
        </p:txBody>
      </p:sp>
      <p:sp>
        <p:nvSpPr>
          <p:cNvPr id="172" name="Google Shape;172;p5"/>
          <p:cNvSpPr/>
          <p:nvPr/>
        </p:nvSpPr>
        <p:spPr>
          <a:xfrm>
            <a:off x="13622325" y="-4156377"/>
            <a:ext cx="7495522" cy="6952097"/>
          </a:xfrm>
          <a:custGeom>
            <a:rect b="b" l="l" r="r" t="t"/>
            <a:pathLst>
              <a:path extrusionOk="0" h="6952097" w="7495522">
                <a:moveTo>
                  <a:pt x="0" y="0"/>
                </a:moveTo>
                <a:lnTo>
                  <a:pt x="7495522" y="0"/>
                </a:lnTo>
                <a:lnTo>
                  <a:pt x="7495522" y="6952096"/>
                </a:lnTo>
                <a:lnTo>
                  <a:pt x="0" y="695209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3" name="Google Shape;173;p5"/>
          <p:cNvPicPr preferRelativeResize="0"/>
          <p:nvPr/>
        </p:nvPicPr>
        <p:blipFill>
          <a:blip r:embed="rId4">
            <a:alphaModFix/>
          </a:blip>
          <a:stretch>
            <a:fillRect/>
          </a:stretch>
        </p:blipFill>
        <p:spPr>
          <a:xfrm>
            <a:off x="0" y="0"/>
            <a:ext cx="6395402" cy="10287002"/>
          </a:xfrm>
          <a:prstGeom prst="rect">
            <a:avLst/>
          </a:prstGeom>
          <a:noFill/>
          <a:ln>
            <a:noFill/>
          </a:ln>
        </p:spPr>
      </p:pic>
      <p:pic>
        <p:nvPicPr>
          <p:cNvPr id="174" name="Google Shape;174;p5"/>
          <p:cNvPicPr preferRelativeResize="0"/>
          <p:nvPr/>
        </p:nvPicPr>
        <p:blipFill>
          <a:blip r:embed="rId5">
            <a:alphaModFix/>
          </a:blip>
          <a:stretch>
            <a:fillRect/>
          </a:stretch>
        </p:blipFill>
        <p:spPr>
          <a:xfrm>
            <a:off x="6498363" y="128250"/>
            <a:ext cx="4118083" cy="923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A30"/>
        </a:solidFill>
      </p:bgPr>
    </p:bg>
    <p:spTree>
      <p:nvGrpSpPr>
        <p:cNvPr id="178" name="Shape 178"/>
        <p:cNvGrpSpPr/>
        <p:nvPr/>
      </p:nvGrpSpPr>
      <p:grpSpPr>
        <a:xfrm>
          <a:off x="0" y="0"/>
          <a:ext cx="0" cy="0"/>
          <a:chOff x="0" y="0"/>
          <a:chExt cx="0" cy="0"/>
        </a:xfrm>
      </p:grpSpPr>
      <p:grpSp>
        <p:nvGrpSpPr>
          <p:cNvPr id="179" name="Google Shape;179;p7"/>
          <p:cNvGrpSpPr/>
          <p:nvPr/>
        </p:nvGrpSpPr>
        <p:grpSpPr>
          <a:xfrm>
            <a:off x="11665751" y="-25"/>
            <a:ext cx="6722480" cy="10287066"/>
            <a:chOff x="0" y="0"/>
            <a:chExt cx="2140440" cy="2709333"/>
          </a:xfrm>
        </p:grpSpPr>
        <p:sp>
          <p:nvSpPr>
            <p:cNvPr id="180" name="Google Shape;180;p7"/>
            <p:cNvSpPr/>
            <p:nvPr/>
          </p:nvSpPr>
          <p:spPr>
            <a:xfrm>
              <a:off x="0" y="0"/>
              <a:ext cx="2140440" cy="2709333"/>
            </a:xfrm>
            <a:custGeom>
              <a:rect b="b" l="l" r="r" t="t"/>
              <a:pathLst>
                <a:path extrusionOk="0" h="2709333" w="2140440">
                  <a:moveTo>
                    <a:pt x="0" y="0"/>
                  </a:moveTo>
                  <a:lnTo>
                    <a:pt x="2140440" y="0"/>
                  </a:lnTo>
                  <a:lnTo>
                    <a:pt x="2140440" y="2709333"/>
                  </a:lnTo>
                  <a:lnTo>
                    <a:pt x="0" y="27093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81" name="Google Shape;181;p7"/>
            <p:cNvSpPr txBox="1"/>
            <p:nvPr/>
          </p:nvSpPr>
          <p:spPr>
            <a:xfrm>
              <a:off x="0" y="76200"/>
              <a:ext cx="2140440" cy="2633133"/>
            </a:xfrm>
            <a:prstGeom prst="rect">
              <a:avLst/>
            </a:prstGeom>
            <a:noFill/>
            <a:ln>
              <a:noFill/>
            </a:ln>
          </p:spPr>
          <p:txBody>
            <a:bodyPr anchorCtr="0" anchor="ctr" bIns="50800" lIns="50800" spcFirstLastPara="1" rIns="50800" wrap="square" tIns="50800">
              <a:noAutofit/>
            </a:bodyPr>
            <a:lstStyle/>
            <a:p>
              <a:pPr indent="0" lvl="0" marL="0" marR="0" rtl="0" algn="ctr">
                <a:lnSpc>
                  <a:spcPct val="127333"/>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182" name="Google Shape;182;p7"/>
          <p:cNvSpPr txBox="1"/>
          <p:nvPr/>
        </p:nvSpPr>
        <p:spPr>
          <a:xfrm>
            <a:off x="2033488" y="1290588"/>
            <a:ext cx="6722400" cy="8313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5400">
                <a:solidFill>
                  <a:schemeClr val="lt1"/>
                </a:solidFill>
                <a:latin typeface="Times New Roman"/>
                <a:ea typeface="Times New Roman"/>
                <a:cs typeface="Times New Roman"/>
                <a:sym typeface="Times New Roman"/>
              </a:rPr>
              <a:t>Metodología</a:t>
            </a:r>
            <a:endParaRPr sz="5400">
              <a:solidFill>
                <a:schemeClr val="lt1"/>
              </a:solidFill>
              <a:latin typeface="Times New Roman"/>
              <a:ea typeface="Times New Roman"/>
              <a:cs typeface="Times New Roman"/>
              <a:sym typeface="Times New Roman"/>
            </a:endParaRPr>
          </a:p>
        </p:txBody>
      </p:sp>
      <p:sp>
        <p:nvSpPr>
          <p:cNvPr id="183" name="Google Shape;183;p7"/>
          <p:cNvSpPr txBox="1"/>
          <p:nvPr/>
        </p:nvSpPr>
        <p:spPr>
          <a:xfrm>
            <a:off x="858199" y="2392900"/>
            <a:ext cx="10001100" cy="56460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800"/>
              </a:spcBef>
              <a:spcAft>
                <a:spcPts val="0"/>
              </a:spcAft>
              <a:buNone/>
            </a:pPr>
            <a:r>
              <a:rPr i="0" lang="en-US" sz="2800" u="none" strike="noStrike">
                <a:solidFill>
                  <a:schemeClr val="lt1"/>
                </a:solidFill>
                <a:latin typeface="Times New Roman"/>
                <a:ea typeface="Times New Roman"/>
                <a:cs typeface="Times New Roman"/>
                <a:sym typeface="Times New Roman"/>
              </a:rPr>
              <a:t>Se analizarán los riesgos con el equipo de trabajo tanto como del proyecto como de los otros proyectos, al principio de cada etapa se juntarán con el equipo para identificar todos los riesgos asociadas de éstas.</a:t>
            </a:r>
            <a:endParaRPr sz="2800">
              <a:solidFill>
                <a:schemeClr val="lt1"/>
              </a:solidFill>
              <a:latin typeface="Times New Roman"/>
              <a:ea typeface="Times New Roman"/>
              <a:cs typeface="Times New Roman"/>
              <a:sym typeface="Times New Roman"/>
            </a:endParaRPr>
          </a:p>
          <a:p>
            <a:pPr indent="0" lvl="0" marL="0" marR="0" rtl="0" algn="just">
              <a:spcBef>
                <a:spcPts val="0"/>
              </a:spcBef>
              <a:spcAft>
                <a:spcPts val="0"/>
              </a:spcAft>
              <a:buNone/>
            </a:pPr>
            <a:r>
              <a:rPr i="0" lang="en-US" sz="2800" u="none" strike="noStrike">
                <a:solidFill>
                  <a:schemeClr val="lt1"/>
                </a:solidFill>
                <a:latin typeface="Times New Roman"/>
                <a:ea typeface="Times New Roman"/>
                <a:cs typeface="Times New Roman"/>
                <a:sym typeface="Times New Roman"/>
              </a:rPr>
              <a:t>El nivel de control será medio, la metodología a usar en el proyecto será según el PMBOK.</a:t>
            </a:r>
            <a:endParaRPr sz="2800">
              <a:solidFill>
                <a:schemeClr val="lt1"/>
              </a:solidFill>
              <a:latin typeface="Times New Roman"/>
              <a:ea typeface="Times New Roman"/>
              <a:cs typeface="Times New Roman"/>
              <a:sym typeface="Times New Roman"/>
            </a:endParaRPr>
          </a:p>
          <a:p>
            <a:pPr indent="0" lvl="0" marL="0" marR="0" rtl="0" algn="just">
              <a:spcBef>
                <a:spcPts val="0"/>
              </a:spcBef>
              <a:spcAft>
                <a:spcPts val="0"/>
              </a:spcAft>
              <a:buNone/>
            </a:pPr>
            <a:r>
              <a:rPr i="0" lang="en-US" sz="2800" u="none" strike="noStrike">
                <a:solidFill>
                  <a:schemeClr val="lt1"/>
                </a:solidFill>
                <a:latin typeface="Times New Roman"/>
                <a:ea typeface="Times New Roman"/>
                <a:cs typeface="Times New Roman"/>
                <a:sym typeface="Times New Roman"/>
              </a:rPr>
              <a:t>La gestión de riesgos se realizará con referencia a los riesgos y problemas que se presentarán a lo largo del proyecto buscando prevenir la gran mayoría, se implementarán procesos de seguimiento o ya sea planes para poder enfrentar los riesgos existentes o que puedan surgir en el futuro para poder mitigarlos.</a:t>
            </a:r>
            <a:endParaRPr sz="2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br>
              <a:rPr lang="en-US" sz="1800">
                <a:solidFill>
                  <a:schemeClr val="lt1"/>
                </a:solidFill>
                <a:latin typeface="Times New Roman"/>
                <a:ea typeface="Times New Roman"/>
                <a:cs typeface="Times New Roman"/>
                <a:sym typeface="Times New Roman"/>
              </a:rPr>
            </a:br>
            <a:endParaRPr b="1" sz="2400">
              <a:solidFill>
                <a:schemeClr val="lt1"/>
              </a:solidFill>
              <a:latin typeface="Times New Roman"/>
              <a:ea typeface="Times New Roman"/>
              <a:cs typeface="Times New Roman"/>
              <a:sym typeface="Times New Roman"/>
            </a:endParaRPr>
          </a:p>
        </p:txBody>
      </p:sp>
      <p:sp>
        <p:nvSpPr>
          <p:cNvPr id="184" name="Google Shape;184;p7"/>
          <p:cNvSpPr/>
          <p:nvPr/>
        </p:nvSpPr>
        <p:spPr>
          <a:xfrm>
            <a:off x="-3319961" y="7568862"/>
            <a:ext cx="7495522" cy="6952097"/>
          </a:xfrm>
          <a:custGeom>
            <a:rect b="b" l="l" r="r" t="t"/>
            <a:pathLst>
              <a:path extrusionOk="0" h="6952097" w="7495522">
                <a:moveTo>
                  <a:pt x="0" y="0"/>
                </a:moveTo>
                <a:lnTo>
                  <a:pt x="7495522" y="0"/>
                </a:lnTo>
                <a:lnTo>
                  <a:pt x="7495522" y="6952097"/>
                </a:lnTo>
                <a:lnTo>
                  <a:pt x="0" y="69520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7"/>
          <p:cNvSpPr/>
          <p:nvPr/>
        </p:nvSpPr>
        <p:spPr>
          <a:xfrm>
            <a:off x="14171604" y="-3619500"/>
            <a:ext cx="7495522" cy="6952097"/>
          </a:xfrm>
          <a:custGeom>
            <a:rect b="b" l="l" r="r" t="t"/>
            <a:pathLst>
              <a:path extrusionOk="0" h="6952097" w="7495522">
                <a:moveTo>
                  <a:pt x="0" y="0"/>
                </a:moveTo>
                <a:lnTo>
                  <a:pt x="7495522" y="0"/>
                </a:lnTo>
                <a:lnTo>
                  <a:pt x="7495522" y="6952097"/>
                </a:lnTo>
                <a:lnTo>
                  <a:pt x="0" y="69520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6" name="Google Shape;186;p7"/>
          <p:cNvPicPr preferRelativeResize="0"/>
          <p:nvPr/>
        </p:nvPicPr>
        <p:blipFill>
          <a:blip r:embed="rId4">
            <a:alphaModFix/>
          </a:blip>
          <a:stretch>
            <a:fillRect/>
          </a:stretch>
        </p:blipFill>
        <p:spPr>
          <a:xfrm>
            <a:off x="11665775" y="-25"/>
            <a:ext cx="6622250" cy="10287075"/>
          </a:xfrm>
          <a:prstGeom prst="rect">
            <a:avLst/>
          </a:prstGeom>
          <a:noFill/>
          <a:ln>
            <a:noFill/>
          </a:ln>
        </p:spPr>
      </p:pic>
      <p:pic>
        <p:nvPicPr>
          <p:cNvPr id="187" name="Google Shape;187;p7"/>
          <p:cNvPicPr preferRelativeResize="0"/>
          <p:nvPr/>
        </p:nvPicPr>
        <p:blipFill>
          <a:blip r:embed="rId5">
            <a:alphaModFix/>
          </a:blip>
          <a:stretch>
            <a:fillRect/>
          </a:stretch>
        </p:blipFill>
        <p:spPr>
          <a:xfrm>
            <a:off x="250275" y="180550"/>
            <a:ext cx="4118083" cy="923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A30"/>
        </a:solidFill>
      </p:bgPr>
    </p:bg>
    <p:spTree>
      <p:nvGrpSpPr>
        <p:cNvPr id="191" name="Shape 191"/>
        <p:cNvGrpSpPr/>
        <p:nvPr/>
      </p:nvGrpSpPr>
      <p:grpSpPr>
        <a:xfrm>
          <a:off x="0" y="0"/>
          <a:ext cx="0" cy="0"/>
          <a:chOff x="0" y="0"/>
          <a:chExt cx="0" cy="0"/>
        </a:xfrm>
      </p:grpSpPr>
      <p:grpSp>
        <p:nvGrpSpPr>
          <p:cNvPr id="192" name="Google Shape;192;g31c1e16b55b_0_18"/>
          <p:cNvGrpSpPr/>
          <p:nvPr/>
        </p:nvGrpSpPr>
        <p:grpSpPr>
          <a:xfrm>
            <a:off x="0" y="0"/>
            <a:ext cx="18288118" cy="1683531"/>
            <a:chOff x="0" y="0"/>
            <a:chExt cx="4816592" cy="690000"/>
          </a:xfrm>
        </p:grpSpPr>
        <p:sp>
          <p:nvSpPr>
            <p:cNvPr id="193" name="Google Shape;193;g31c1e16b55b_0_18"/>
            <p:cNvSpPr/>
            <p:nvPr/>
          </p:nvSpPr>
          <p:spPr>
            <a:xfrm>
              <a:off x="0" y="0"/>
              <a:ext cx="4816592" cy="689923"/>
            </a:xfrm>
            <a:custGeom>
              <a:rect b="b" l="l" r="r" t="t"/>
              <a:pathLst>
                <a:path extrusionOk="0" h="689923" w="4816592">
                  <a:moveTo>
                    <a:pt x="0" y="0"/>
                  </a:moveTo>
                  <a:lnTo>
                    <a:pt x="4816592" y="0"/>
                  </a:lnTo>
                  <a:lnTo>
                    <a:pt x="4816592" y="689923"/>
                  </a:lnTo>
                  <a:lnTo>
                    <a:pt x="0" y="68992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g31c1e16b55b_0_18"/>
            <p:cNvSpPr txBox="1"/>
            <p:nvPr/>
          </p:nvSpPr>
          <p:spPr>
            <a:xfrm>
              <a:off x="0" y="76200"/>
              <a:ext cx="4816500" cy="613800"/>
            </a:xfrm>
            <a:prstGeom prst="rect">
              <a:avLst/>
            </a:prstGeom>
            <a:noFill/>
            <a:ln>
              <a:noFill/>
            </a:ln>
          </p:spPr>
          <p:txBody>
            <a:bodyPr anchorCtr="0" anchor="ctr" bIns="50800" lIns="50800" spcFirstLastPara="1" rIns="50800" wrap="square" tIns="50800">
              <a:noAutofit/>
            </a:bodyPr>
            <a:lstStyle/>
            <a:p>
              <a:pPr indent="0" lvl="0" marL="0" marR="0" rtl="0" algn="ctr">
                <a:lnSpc>
                  <a:spcPct val="127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5" name="Google Shape;195;g31c1e16b55b_0_18"/>
          <p:cNvSpPr txBox="1"/>
          <p:nvPr/>
        </p:nvSpPr>
        <p:spPr>
          <a:xfrm>
            <a:off x="3353600" y="800475"/>
            <a:ext cx="11178600" cy="8619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5600">
                <a:solidFill>
                  <a:srgbClr val="050A30"/>
                </a:solidFill>
                <a:latin typeface="Times New Roman"/>
                <a:ea typeface="Times New Roman"/>
                <a:cs typeface="Times New Roman"/>
                <a:sym typeface="Times New Roman"/>
              </a:rPr>
              <a:t>Cronograma del Proyecto </a:t>
            </a:r>
            <a:endParaRPr sz="5600">
              <a:latin typeface="Times New Roman"/>
              <a:ea typeface="Times New Roman"/>
              <a:cs typeface="Times New Roman"/>
              <a:sym typeface="Times New Roman"/>
            </a:endParaRPr>
          </a:p>
        </p:txBody>
      </p:sp>
      <p:sp>
        <p:nvSpPr>
          <p:cNvPr id="196" name="Google Shape;196;g31c1e16b55b_0_18"/>
          <p:cNvSpPr/>
          <p:nvPr/>
        </p:nvSpPr>
        <p:spPr>
          <a:xfrm>
            <a:off x="311272" y="234890"/>
            <a:ext cx="3377721" cy="979539"/>
          </a:xfrm>
          <a:custGeom>
            <a:rect b="b" l="l" r="r" t="t"/>
            <a:pathLst>
              <a:path extrusionOk="0" h="979539" w="3377721">
                <a:moveTo>
                  <a:pt x="0" y="0"/>
                </a:moveTo>
                <a:lnTo>
                  <a:pt x="3377721" y="0"/>
                </a:lnTo>
                <a:lnTo>
                  <a:pt x="3377721" y="979539"/>
                </a:lnTo>
                <a:lnTo>
                  <a:pt x="0" y="97953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g31c1e16b55b_0_18"/>
          <p:cNvSpPr/>
          <p:nvPr/>
        </p:nvSpPr>
        <p:spPr>
          <a:xfrm>
            <a:off x="14833715" y="-2447348"/>
            <a:ext cx="7495522" cy="6952097"/>
          </a:xfrm>
          <a:custGeom>
            <a:rect b="b" l="l" r="r" t="t"/>
            <a:pathLst>
              <a:path extrusionOk="0" h="6952097" w="7495522">
                <a:moveTo>
                  <a:pt x="0" y="0"/>
                </a:moveTo>
                <a:lnTo>
                  <a:pt x="7495522" y="0"/>
                </a:lnTo>
                <a:lnTo>
                  <a:pt x="7495522" y="6952096"/>
                </a:lnTo>
                <a:lnTo>
                  <a:pt x="0" y="695209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8" name="Google Shape;198;g31c1e16b55b_0_18"/>
          <p:cNvPicPr preferRelativeResize="0"/>
          <p:nvPr/>
        </p:nvPicPr>
        <p:blipFill>
          <a:blip r:embed="rId5">
            <a:alphaModFix/>
          </a:blip>
          <a:stretch>
            <a:fillRect/>
          </a:stretch>
        </p:blipFill>
        <p:spPr>
          <a:xfrm>
            <a:off x="214338" y="2765025"/>
            <a:ext cx="17457124" cy="6421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A30"/>
        </a:solidFill>
      </p:bgPr>
    </p:bg>
    <p:spTree>
      <p:nvGrpSpPr>
        <p:cNvPr id="202" name="Shape 202"/>
        <p:cNvGrpSpPr/>
        <p:nvPr/>
      </p:nvGrpSpPr>
      <p:grpSpPr>
        <a:xfrm>
          <a:off x="0" y="0"/>
          <a:ext cx="0" cy="0"/>
          <a:chOff x="0" y="0"/>
          <a:chExt cx="0" cy="0"/>
        </a:xfrm>
      </p:grpSpPr>
      <p:grpSp>
        <p:nvGrpSpPr>
          <p:cNvPr id="203" name="Google Shape;203;p9"/>
          <p:cNvGrpSpPr/>
          <p:nvPr/>
        </p:nvGrpSpPr>
        <p:grpSpPr>
          <a:xfrm>
            <a:off x="0" y="0"/>
            <a:ext cx="5898196" cy="10287066"/>
            <a:chOff x="0" y="0"/>
            <a:chExt cx="2140440" cy="2709333"/>
          </a:xfrm>
        </p:grpSpPr>
        <p:sp>
          <p:nvSpPr>
            <p:cNvPr id="204" name="Google Shape;204;p9"/>
            <p:cNvSpPr/>
            <p:nvPr/>
          </p:nvSpPr>
          <p:spPr>
            <a:xfrm>
              <a:off x="0" y="0"/>
              <a:ext cx="2140440" cy="2709333"/>
            </a:xfrm>
            <a:custGeom>
              <a:rect b="b" l="l" r="r" t="t"/>
              <a:pathLst>
                <a:path extrusionOk="0" h="2709333" w="2140440">
                  <a:moveTo>
                    <a:pt x="0" y="0"/>
                  </a:moveTo>
                  <a:lnTo>
                    <a:pt x="2140440" y="0"/>
                  </a:lnTo>
                  <a:lnTo>
                    <a:pt x="2140440" y="2709333"/>
                  </a:lnTo>
                  <a:lnTo>
                    <a:pt x="0" y="27093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9"/>
            <p:cNvSpPr txBox="1"/>
            <p:nvPr/>
          </p:nvSpPr>
          <p:spPr>
            <a:xfrm>
              <a:off x="0" y="76200"/>
              <a:ext cx="2140440" cy="2633133"/>
            </a:xfrm>
            <a:prstGeom prst="rect">
              <a:avLst/>
            </a:prstGeom>
            <a:noFill/>
            <a:ln>
              <a:noFill/>
            </a:ln>
          </p:spPr>
          <p:txBody>
            <a:bodyPr anchorCtr="0" anchor="ctr" bIns="50800" lIns="50800" spcFirstLastPara="1" rIns="50800" wrap="square" tIns="50800">
              <a:noAutofit/>
            </a:bodyPr>
            <a:lstStyle/>
            <a:p>
              <a:pPr indent="0" lvl="0" marL="0" marR="0" rtl="0" algn="ctr">
                <a:lnSpc>
                  <a:spcPct val="127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6" name="Google Shape;206;p9"/>
          <p:cNvSpPr txBox="1"/>
          <p:nvPr/>
        </p:nvSpPr>
        <p:spPr>
          <a:xfrm>
            <a:off x="414002" y="2847875"/>
            <a:ext cx="5114400" cy="18531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5600">
                <a:solidFill>
                  <a:srgbClr val="050A30"/>
                </a:solidFill>
                <a:latin typeface="Times New Roman"/>
                <a:ea typeface="Times New Roman"/>
                <a:cs typeface="Times New Roman"/>
                <a:sym typeface="Times New Roman"/>
              </a:rPr>
              <a:t>Arquitectura de Software</a:t>
            </a:r>
            <a:endParaRPr sz="5600">
              <a:latin typeface="Times New Roman"/>
              <a:ea typeface="Times New Roman"/>
              <a:cs typeface="Times New Roman"/>
              <a:sym typeface="Times New Roman"/>
            </a:endParaRPr>
          </a:p>
        </p:txBody>
      </p:sp>
      <p:sp>
        <p:nvSpPr>
          <p:cNvPr id="207" name="Google Shape;207;p9"/>
          <p:cNvSpPr/>
          <p:nvPr/>
        </p:nvSpPr>
        <p:spPr>
          <a:xfrm>
            <a:off x="311272" y="234890"/>
            <a:ext cx="3377721" cy="979539"/>
          </a:xfrm>
          <a:custGeom>
            <a:rect b="b" l="l" r="r" t="t"/>
            <a:pathLst>
              <a:path extrusionOk="0" h="979539" w="3377721">
                <a:moveTo>
                  <a:pt x="0" y="0"/>
                </a:moveTo>
                <a:lnTo>
                  <a:pt x="3377721" y="0"/>
                </a:lnTo>
                <a:lnTo>
                  <a:pt x="3377721" y="979539"/>
                </a:lnTo>
                <a:lnTo>
                  <a:pt x="0" y="97953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9"/>
          <p:cNvSpPr/>
          <p:nvPr/>
        </p:nvSpPr>
        <p:spPr>
          <a:xfrm>
            <a:off x="-2719061" y="5571903"/>
            <a:ext cx="7495522" cy="6952097"/>
          </a:xfrm>
          <a:custGeom>
            <a:rect b="b" l="l" r="r" t="t"/>
            <a:pathLst>
              <a:path extrusionOk="0" h="6952097" w="7495522">
                <a:moveTo>
                  <a:pt x="0" y="0"/>
                </a:moveTo>
                <a:lnTo>
                  <a:pt x="7495522" y="0"/>
                </a:lnTo>
                <a:lnTo>
                  <a:pt x="7495522" y="6952096"/>
                </a:lnTo>
                <a:lnTo>
                  <a:pt x="0" y="695209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9"/>
          <p:cNvSpPr/>
          <p:nvPr/>
        </p:nvSpPr>
        <p:spPr>
          <a:xfrm>
            <a:off x="14393936" y="-2751388"/>
            <a:ext cx="7495522" cy="6952097"/>
          </a:xfrm>
          <a:custGeom>
            <a:rect b="b" l="l" r="r" t="t"/>
            <a:pathLst>
              <a:path extrusionOk="0" h="6952097" w="7495522">
                <a:moveTo>
                  <a:pt x="0" y="0"/>
                </a:moveTo>
                <a:lnTo>
                  <a:pt x="7495522" y="0"/>
                </a:lnTo>
                <a:lnTo>
                  <a:pt x="7495522" y="6952096"/>
                </a:lnTo>
                <a:lnTo>
                  <a:pt x="0" y="695209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